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7"/>
  </p:notesMasterIdLst>
  <p:sldIdLst>
    <p:sldId id="396" r:id="rId2"/>
    <p:sldId id="299" r:id="rId3"/>
    <p:sldId id="395" r:id="rId4"/>
    <p:sldId id="347" r:id="rId5"/>
    <p:sldId id="514" r:id="rId6"/>
    <p:sldId id="295" r:id="rId7"/>
    <p:sldId id="294" r:id="rId8"/>
    <p:sldId id="296" r:id="rId9"/>
    <p:sldId id="470" r:id="rId10"/>
    <p:sldId id="298" r:id="rId11"/>
    <p:sldId id="515" r:id="rId12"/>
    <p:sldId id="494" r:id="rId13"/>
    <p:sldId id="495" r:id="rId14"/>
    <p:sldId id="496" r:id="rId15"/>
    <p:sldId id="497" r:id="rId16"/>
    <p:sldId id="516" r:id="rId17"/>
    <p:sldId id="498" r:id="rId18"/>
    <p:sldId id="499" r:id="rId19"/>
    <p:sldId id="500" r:id="rId20"/>
    <p:sldId id="501" r:id="rId21"/>
    <p:sldId id="502" r:id="rId22"/>
    <p:sldId id="503" r:id="rId23"/>
    <p:sldId id="517" r:id="rId24"/>
    <p:sldId id="504" r:id="rId25"/>
    <p:sldId id="520" r:id="rId26"/>
    <p:sldId id="518" r:id="rId27"/>
    <p:sldId id="512" r:id="rId28"/>
    <p:sldId id="513" r:id="rId29"/>
    <p:sldId id="505" r:id="rId30"/>
    <p:sldId id="368" r:id="rId31"/>
    <p:sldId id="369" r:id="rId32"/>
    <p:sldId id="519" r:id="rId33"/>
    <p:sldId id="546" r:id="rId34"/>
    <p:sldId id="547" r:id="rId35"/>
    <p:sldId id="548" r:id="rId36"/>
    <p:sldId id="549" r:id="rId37"/>
    <p:sldId id="550" r:id="rId38"/>
    <p:sldId id="400" r:id="rId39"/>
    <p:sldId id="399" r:id="rId40"/>
    <p:sldId id="401" r:id="rId41"/>
    <p:sldId id="521" r:id="rId42"/>
    <p:sldId id="506" r:id="rId43"/>
    <p:sldId id="523" r:id="rId44"/>
    <p:sldId id="409" r:id="rId45"/>
    <p:sldId id="410" r:id="rId46"/>
    <p:sldId id="411" r:id="rId47"/>
    <p:sldId id="413" r:id="rId48"/>
    <p:sldId id="415" r:id="rId49"/>
    <p:sldId id="416" r:id="rId50"/>
    <p:sldId id="524" r:id="rId51"/>
    <p:sldId id="509" r:id="rId52"/>
    <p:sldId id="510" r:id="rId53"/>
    <p:sldId id="511" r:id="rId54"/>
    <p:sldId id="525" r:id="rId55"/>
    <p:sldId id="419" r:id="rId56"/>
    <p:sldId id="420" r:id="rId57"/>
    <p:sldId id="472" r:id="rId58"/>
    <p:sldId id="507" r:id="rId59"/>
    <p:sldId id="473" r:id="rId60"/>
    <p:sldId id="474" r:id="rId61"/>
    <p:sldId id="421" r:id="rId62"/>
    <p:sldId id="422" r:id="rId63"/>
    <p:sldId id="526" r:id="rId64"/>
    <p:sldId id="423" r:id="rId65"/>
    <p:sldId id="424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  <p:sldId id="442" r:id="rId84"/>
    <p:sldId id="443" r:id="rId85"/>
    <p:sldId id="444" r:id="rId86"/>
    <p:sldId id="445" r:id="rId87"/>
    <p:sldId id="446" r:id="rId88"/>
    <p:sldId id="447" r:id="rId89"/>
    <p:sldId id="448" r:id="rId90"/>
    <p:sldId id="449" r:id="rId91"/>
    <p:sldId id="450" r:id="rId92"/>
    <p:sldId id="527" r:id="rId93"/>
    <p:sldId id="454" r:id="rId94"/>
    <p:sldId id="508" r:id="rId95"/>
    <p:sldId id="464" r:id="rId96"/>
    <p:sldId id="463" r:id="rId97"/>
    <p:sldId id="528" r:id="rId98"/>
    <p:sldId id="355" r:id="rId99"/>
    <p:sldId id="530" r:id="rId100"/>
    <p:sldId id="357" r:id="rId101"/>
    <p:sldId id="529" r:id="rId102"/>
    <p:sldId id="352" r:id="rId103"/>
    <p:sldId id="353" r:id="rId104"/>
    <p:sldId id="354" r:id="rId105"/>
    <p:sldId id="551" r:id="rId106"/>
    <p:sldId id="552" r:id="rId107"/>
    <p:sldId id="553" r:id="rId108"/>
    <p:sldId id="531" r:id="rId109"/>
    <p:sldId id="532" r:id="rId110"/>
    <p:sldId id="467" r:id="rId111"/>
    <p:sldId id="533" r:id="rId112"/>
    <p:sldId id="465" r:id="rId113"/>
    <p:sldId id="534" r:id="rId114"/>
    <p:sldId id="386" r:id="rId115"/>
    <p:sldId id="540" r:id="rId116"/>
    <p:sldId id="541" r:id="rId117"/>
    <p:sldId id="542" r:id="rId118"/>
    <p:sldId id="543" r:id="rId119"/>
    <p:sldId id="544" r:id="rId120"/>
    <p:sldId id="535" r:id="rId121"/>
    <p:sldId id="536" r:id="rId122"/>
    <p:sldId id="537" r:id="rId123"/>
    <p:sldId id="538" r:id="rId124"/>
    <p:sldId id="539" r:id="rId125"/>
    <p:sldId id="390" r:id="rId1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5050"/>
    <a:srgbClr val="0000CC"/>
    <a:srgbClr val="000099"/>
    <a:srgbClr val="3399FF"/>
    <a:srgbClr val="CCECFF"/>
    <a:srgbClr val="99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2" autoAdjust="0"/>
    <p:restoredTop sz="94075" autoAdjust="0"/>
  </p:normalViewPr>
  <p:slideViewPr>
    <p:cSldViewPr>
      <p:cViewPr>
        <p:scale>
          <a:sx n="80" d="100"/>
          <a:sy n="80" d="100"/>
        </p:scale>
        <p:origin x="-59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3.wmf"/><Relationship Id="rId7" Type="http://schemas.openxmlformats.org/officeDocument/2006/relationships/image" Target="../media/image69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8.wmf"/><Relationship Id="rId5" Type="http://schemas.openxmlformats.org/officeDocument/2006/relationships/image" Target="../media/image65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78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6.wmf"/><Relationship Id="rId1" Type="http://schemas.openxmlformats.org/officeDocument/2006/relationships/image" Target="../media/image99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18" Type="http://schemas.openxmlformats.org/officeDocument/2006/relationships/image" Target="../media/image2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17" Type="http://schemas.openxmlformats.org/officeDocument/2006/relationships/image" Target="../media/image24.wmf"/><Relationship Id="rId2" Type="http://schemas.openxmlformats.org/officeDocument/2006/relationships/image" Target="../media/image9.wmf"/><Relationship Id="rId16" Type="http://schemas.openxmlformats.org/officeDocument/2006/relationships/image" Target="../media/image23.wmf"/><Relationship Id="rId20" Type="http://schemas.openxmlformats.org/officeDocument/2006/relationships/image" Target="../media/image27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19" Type="http://schemas.openxmlformats.org/officeDocument/2006/relationships/image" Target="../media/image26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12" Type="http://schemas.openxmlformats.org/officeDocument/2006/relationships/image" Target="../media/image156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11" Type="http://schemas.openxmlformats.org/officeDocument/2006/relationships/image" Target="../media/image155.wmf"/><Relationship Id="rId5" Type="http://schemas.openxmlformats.org/officeDocument/2006/relationships/image" Target="../media/image149.wmf"/><Relationship Id="rId10" Type="http://schemas.openxmlformats.org/officeDocument/2006/relationships/image" Target="../media/image154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4" Type="http://schemas.openxmlformats.org/officeDocument/2006/relationships/image" Target="../media/image16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4" Type="http://schemas.openxmlformats.org/officeDocument/2006/relationships/image" Target="../media/image1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10" Type="http://schemas.openxmlformats.org/officeDocument/2006/relationships/image" Target="../media/image200.wmf"/><Relationship Id="rId4" Type="http://schemas.openxmlformats.org/officeDocument/2006/relationships/image" Target="../media/image194.wmf"/><Relationship Id="rId9" Type="http://schemas.openxmlformats.org/officeDocument/2006/relationships/image" Target="../media/image19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image" Target="../media/image231.wmf"/><Relationship Id="rId3" Type="http://schemas.openxmlformats.org/officeDocument/2006/relationships/image" Target="../media/image221.wmf"/><Relationship Id="rId7" Type="http://schemas.openxmlformats.org/officeDocument/2006/relationships/image" Target="../media/image225.wmf"/><Relationship Id="rId12" Type="http://schemas.openxmlformats.org/officeDocument/2006/relationships/image" Target="../media/image230.wmf"/><Relationship Id="rId2" Type="http://schemas.openxmlformats.org/officeDocument/2006/relationships/image" Target="../media/image220.wmf"/><Relationship Id="rId16" Type="http://schemas.openxmlformats.org/officeDocument/2006/relationships/image" Target="../media/image234.wmf"/><Relationship Id="rId1" Type="http://schemas.openxmlformats.org/officeDocument/2006/relationships/image" Target="../media/image219.wmf"/><Relationship Id="rId6" Type="http://schemas.openxmlformats.org/officeDocument/2006/relationships/image" Target="../media/image224.wmf"/><Relationship Id="rId11" Type="http://schemas.openxmlformats.org/officeDocument/2006/relationships/image" Target="../media/image229.wmf"/><Relationship Id="rId5" Type="http://schemas.openxmlformats.org/officeDocument/2006/relationships/image" Target="../media/image223.wmf"/><Relationship Id="rId15" Type="http://schemas.openxmlformats.org/officeDocument/2006/relationships/image" Target="../media/image233.wmf"/><Relationship Id="rId10" Type="http://schemas.openxmlformats.org/officeDocument/2006/relationships/image" Target="../media/image228.wmf"/><Relationship Id="rId4" Type="http://schemas.openxmlformats.org/officeDocument/2006/relationships/image" Target="../media/image222.wmf"/><Relationship Id="rId9" Type="http://schemas.openxmlformats.org/officeDocument/2006/relationships/image" Target="../media/image227.wmf"/><Relationship Id="rId14" Type="http://schemas.openxmlformats.org/officeDocument/2006/relationships/image" Target="../media/image232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image" Target="../media/image237.wmf"/><Relationship Id="rId7" Type="http://schemas.openxmlformats.org/officeDocument/2006/relationships/image" Target="../media/image241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5" Type="http://schemas.openxmlformats.org/officeDocument/2006/relationships/image" Target="../media/image239.wmf"/><Relationship Id="rId10" Type="http://schemas.openxmlformats.org/officeDocument/2006/relationships/image" Target="../media/image244.wmf"/><Relationship Id="rId4" Type="http://schemas.openxmlformats.org/officeDocument/2006/relationships/image" Target="../media/image238.wmf"/><Relationship Id="rId9" Type="http://schemas.openxmlformats.org/officeDocument/2006/relationships/image" Target="../media/image243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13" Type="http://schemas.openxmlformats.org/officeDocument/2006/relationships/image" Target="../media/image258.wmf"/><Relationship Id="rId3" Type="http://schemas.openxmlformats.org/officeDocument/2006/relationships/image" Target="../media/image248.wmf"/><Relationship Id="rId7" Type="http://schemas.openxmlformats.org/officeDocument/2006/relationships/image" Target="../media/image252.wmf"/><Relationship Id="rId12" Type="http://schemas.openxmlformats.org/officeDocument/2006/relationships/image" Target="../media/image257.wmf"/><Relationship Id="rId2" Type="http://schemas.openxmlformats.org/officeDocument/2006/relationships/image" Target="../media/image247.wmf"/><Relationship Id="rId1" Type="http://schemas.openxmlformats.org/officeDocument/2006/relationships/image" Target="../media/image246.wmf"/><Relationship Id="rId6" Type="http://schemas.openxmlformats.org/officeDocument/2006/relationships/image" Target="../media/image251.wmf"/><Relationship Id="rId11" Type="http://schemas.openxmlformats.org/officeDocument/2006/relationships/image" Target="../media/image256.wmf"/><Relationship Id="rId5" Type="http://schemas.openxmlformats.org/officeDocument/2006/relationships/image" Target="../media/image250.wmf"/><Relationship Id="rId10" Type="http://schemas.openxmlformats.org/officeDocument/2006/relationships/image" Target="../media/image255.wmf"/><Relationship Id="rId4" Type="http://schemas.openxmlformats.org/officeDocument/2006/relationships/image" Target="../media/image249.wmf"/><Relationship Id="rId9" Type="http://schemas.openxmlformats.org/officeDocument/2006/relationships/image" Target="../media/image25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3" Type="http://schemas.openxmlformats.org/officeDocument/2006/relationships/image" Target="../media/image262.wmf"/><Relationship Id="rId7" Type="http://schemas.openxmlformats.org/officeDocument/2006/relationships/image" Target="../media/image266.wmf"/><Relationship Id="rId12" Type="http://schemas.openxmlformats.org/officeDocument/2006/relationships/image" Target="../media/image271.wmf"/><Relationship Id="rId2" Type="http://schemas.openxmlformats.org/officeDocument/2006/relationships/image" Target="../media/image261.wmf"/><Relationship Id="rId1" Type="http://schemas.openxmlformats.org/officeDocument/2006/relationships/image" Target="../media/image260.wmf"/><Relationship Id="rId6" Type="http://schemas.openxmlformats.org/officeDocument/2006/relationships/image" Target="../media/image265.wmf"/><Relationship Id="rId11" Type="http://schemas.openxmlformats.org/officeDocument/2006/relationships/image" Target="../media/image270.wmf"/><Relationship Id="rId5" Type="http://schemas.openxmlformats.org/officeDocument/2006/relationships/image" Target="../media/image264.wmf"/><Relationship Id="rId10" Type="http://schemas.openxmlformats.org/officeDocument/2006/relationships/image" Target="../media/image269.wmf"/><Relationship Id="rId4" Type="http://schemas.openxmlformats.org/officeDocument/2006/relationships/image" Target="../media/image263.wmf"/><Relationship Id="rId9" Type="http://schemas.openxmlformats.org/officeDocument/2006/relationships/image" Target="../media/image268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3" Type="http://schemas.openxmlformats.org/officeDocument/2006/relationships/image" Target="../media/image279.wmf"/><Relationship Id="rId7" Type="http://schemas.openxmlformats.org/officeDocument/2006/relationships/image" Target="../media/image283.wmf"/><Relationship Id="rId2" Type="http://schemas.openxmlformats.org/officeDocument/2006/relationships/image" Target="../media/image278.wmf"/><Relationship Id="rId1" Type="http://schemas.openxmlformats.org/officeDocument/2006/relationships/image" Target="../media/image277.wmf"/><Relationship Id="rId6" Type="http://schemas.openxmlformats.org/officeDocument/2006/relationships/image" Target="../media/image282.wmf"/><Relationship Id="rId5" Type="http://schemas.openxmlformats.org/officeDocument/2006/relationships/image" Target="../media/image281.wmf"/><Relationship Id="rId10" Type="http://schemas.openxmlformats.org/officeDocument/2006/relationships/image" Target="../media/image286.wmf"/><Relationship Id="rId4" Type="http://schemas.openxmlformats.org/officeDocument/2006/relationships/image" Target="../media/image280.wmf"/><Relationship Id="rId9" Type="http://schemas.openxmlformats.org/officeDocument/2006/relationships/image" Target="../media/image28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2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9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3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5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7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9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1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3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3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6" Type="http://schemas.openxmlformats.org/officeDocument/2006/relationships/image" Target="../media/image322.wmf"/><Relationship Id="rId5" Type="http://schemas.openxmlformats.org/officeDocument/2006/relationships/image" Target="../media/image321.wmf"/><Relationship Id="rId4" Type="http://schemas.openxmlformats.org/officeDocument/2006/relationships/image" Target="../media/image32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6" Type="http://schemas.openxmlformats.org/officeDocument/2006/relationships/image" Target="../media/image322.wmf"/><Relationship Id="rId5" Type="http://schemas.openxmlformats.org/officeDocument/2006/relationships/image" Target="../media/image321.wmf"/><Relationship Id="rId4" Type="http://schemas.openxmlformats.org/officeDocument/2006/relationships/image" Target="../media/image320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wmf"/><Relationship Id="rId2" Type="http://schemas.openxmlformats.org/officeDocument/2006/relationships/image" Target="../media/image326.wmf"/><Relationship Id="rId1" Type="http://schemas.openxmlformats.org/officeDocument/2006/relationships/image" Target="../media/image325.wmf"/><Relationship Id="rId4" Type="http://schemas.openxmlformats.org/officeDocument/2006/relationships/image" Target="../media/image3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wmf"/><Relationship Id="rId2" Type="http://schemas.openxmlformats.org/officeDocument/2006/relationships/image" Target="../media/image331.wmf"/><Relationship Id="rId1" Type="http://schemas.openxmlformats.org/officeDocument/2006/relationships/image" Target="../media/image330.wmf"/><Relationship Id="rId4" Type="http://schemas.openxmlformats.org/officeDocument/2006/relationships/image" Target="../media/image333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wmf"/><Relationship Id="rId2" Type="http://schemas.openxmlformats.org/officeDocument/2006/relationships/image" Target="../media/image337.wmf"/><Relationship Id="rId1" Type="http://schemas.openxmlformats.org/officeDocument/2006/relationships/image" Target="../media/image336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wmf"/><Relationship Id="rId2" Type="http://schemas.openxmlformats.org/officeDocument/2006/relationships/image" Target="../media/image341.wmf"/><Relationship Id="rId1" Type="http://schemas.openxmlformats.org/officeDocument/2006/relationships/image" Target="../media/image340.wmf"/><Relationship Id="rId6" Type="http://schemas.openxmlformats.org/officeDocument/2006/relationships/image" Target="../media/image345.wmf"/><Relationship Id="rId5" Type="http://schemas.openxmlformats.org/officeDocument/2006/relationships/image" Target="../media/image344.wmf"/><Relationship Id="rId4" Type="http://schemas.openxmlformats.org/officeDocument/2006/relationships/image" Target="../media/image343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wmf"/><Relationship Id="rId2" Type="http://schemas.openxmlformats.org/officeDocument/2006/relationships/image" Target="../media/image344.wmf"/><Relationship Id="rId1" Type="http://schemas.openxmlformats.org/officeDocument/2006/relationships/image" Target="../media/image347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wmf"/><Relationship Id="rId2" Type="http://schemas.openxmlformats.org/officeDocument/2006/relationships/image" Target="../media/image350.wmf"/><Relationship Id="rId1" Type="http://schemas.openxmlformats.org/officeDocument/2006/relationships/image" Target="../media/image349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wmf"/><Relationship Id="rId2" Type="http://schemas.openxmlformats.org/officeDocument/2006/relationships/image" Target="../media/image344.wmf"/><Relationship Id="rId1" Type="http://schemas.openxmlformats.org/officeDocument/2006/relationships/image" Target="../media/image352.wmf"/><Relationship Id="rId5" Type="http://schemas.openxmlformats.org/officeDocument/2006/relationships/image" Target="../media/image355.wmf"/><Relationship Id="rId4" Type="http://schemas.openxmlformats.org/officeDocument/2006/relationships/image" Target="../media/image354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wmf"/><Relationship Id="rId2" Type="http://schemas.openxmlformats.org/officeDocument/2006/relationships/image" Target="../media/image344.wmf"/><Relationship Id="rId1" Type="http://schemas.openxmlformats.org/officeDocument/2006/relationships/image" Target="../media/image356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wmf"/><Relationship Id="rId2" Type="http://schemas.openxmlformats.org/officeDocument/2006/relationships/image" Target="../media/image344.wmf"/><Relationship Id="rId1" Type="http://schemas.openxmlformats.org/officeDocument/2006/relationships/image" Target="../media/image356.wmf"/><Relationship Id="rId5" Type="http://schemas.openxmlformats.org/officeDocument/2006/relationships/image" Target="../media/image359.wmf"/><Relationship Id="rId4" Type="http://schemas.openxmlformats.org/officeDocument/2006/relationships/image" Target="../media/image358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wmf"/><Relationship Id="rId2" Type="http://schemas.openxmlformats.org/officeDocument/2006/relationships/image" Target="../media/image361.wmf"/><Relationship Id="rId1" Type="http://schemas.openxmlformats.org/officeDocument/2006/relationships/image" Target="../media/image360.wmf"/><Relationship Id="rId4" Type="http://schemas.openxmlformats.org/officeDocument/2006/relationships/image" Target="../media/image363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wmf"/><Relationship Id="rId3" Type="http://schemas.openxmlformats.org/officeDocument/2006/relationships/image" Target="../media/image367.wmf"/><Relationship Id="rId7" Type="http://schemas.openxmlformats.org/officeDocument/2006/relationships/image" Target="../media/image371.wmf"/><Relationship Id="rId2" Type="http://schemas.openxmlformats.org/officeDocument/2006/relationships/image" Target="../media/image366.wmf"/><Relationship Id="rId1" Type="http://schemas.openxmlformats.org/officeDocument/2006/relationships/image" Target="../media/image365.wmf"/><Relationship Id="rId6" Type="http://schemas.openxmlformats.org/officeDocument/2006/relationships/image" Target="../media/image370.wmf"/><Relationship Id="rId5" Type="http://schemas.openxmlformats.org/officeDocument/2006/relationships/image" Target="../media/image369.wmf"/><Relationship Id="rId4" Type="http://schemas.openxmlformats.org/officeDocument/2006/relationships/image" Target="../media/image368.wmf"/><Relationship Id="rId9" Type="http://schemas.openxmlformats.org/officeDocument/2006/relationships/image" Target="../media/image37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wmf"/><Relationship Id="rId2" Type="http://schemas.openxmlformats.org/officeDocument/2006/relationships/image" Target="../media/image376.wmf"/><Relationship Id="rId1" Type="http://schemas.openxmlformats.org/officeDocument/2006/relationships/image" Target="../media/image375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wmf"/><Relationship Id="rId2" Type="http://schemas.openxmlformats.org/officeDocument/2006/relationships/image" Target="../media/image379.wmf"/><Relationship Id="rId1" Type="http://schemas.openxmlformats.org/officeDocument/2006/relationships/image" Target="../media/image378.wmf"/><Relationship Id="rId6" Type="http://schemas.openxmlformats.org/officeDocument/2006/relationships/image" Target="../media/image383.wmf"/><Relationship Id="rId5" Type="http://schemas.openxmlformats.org/officeDocument/2006/relationships/image" Target="../media/image382.wmf"/><Relationship Id="rId4" Type="http://schemas.openxmlformats.org/officeDocument/2006/relationships/image" Target="../media/image381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wmf"/><Relationship Id="rId2" Type="http://schemas.openxmlformats.org/officeDocument/2006/relationships/image" Target="../media/image385.wmf"/><Relationship Id="rId1" Type="http://schemas.openxmlformats.org/officeDocument/2006/relationships/image" Target="../media/image384.wmf"/><Relationship Id="rId4" Type="http://schemas.openxmlformats.org/officeDocument/2006/relationships/image" Target="../media/image387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wmf"/><Relationship Id="rId3" Type="http://schemas.openxmlformats.org/officeDocument/2006/relationships/image" Target="../media/image391.wmf"/><Relationship Id="rId7" Type="http://schemas.openxmlformats.org/officeDocument/2006/relationships/image" Target="../media/image395.wmf"/><Relationship Id="rId2" Type="http://schemas.openxmlformats.org/officeDocument/2006/relationships/image" Target="../media/image390.wmf"/><Relationship Id="rId1" Type="http://schemas.openxmlformats.org/officeDocument/2006/relationships/image" Target="../media/image389.wmf"/><Relationship Id="rId6" Type="http://schemas.openxmlformats.org/officeDocument/2006/relationships/image" Target="../media/image394.wmf"/><Relationship Id="rId5" Type="http://schemas.openxmlformats.org/officeDocument/2006/relationships/image" Target="../media/image393.wmf"/><Relationship Id="rId4" Type="http://schemas.openxmlformats.org/officeDocument/2006/relationships/image" Target="../media/image392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4.wmf"/><Relationship Id="rId3" Type="http://schemas.openxmlformats.org/officeDocument/2006/relationships/image" Target="../media/image399.wmf"/><Relationship Id="rId7" Type="http://schemas.openxmlformats.org/officeDocument/2006/relationships/image" Target="../media/image403.wmf"/><Relationship Id="rId2" Type="http://schemas.openxmlformats.org/officeDocument/2006/relationships/image" Target="../media/image398.wmf"/><Relationship Id="rId1" Type="http://schemas.openxmlformats.org/officeDocument/2006/relationships/image" Target="../media/image397.wmf"/><Relationship Id="rId6" Type="http://schemas.openxmlformats.org/officeDocument/2006/relationships/image" Target="../media/image402.wmf"/><Relationship Id="rId5" Type="http://schemas.openxmlformats.org/officeDocument/2006/relationships/image" Target="../media/image401.wmf"/><Relationship Id="rId10" Type="http://schemas.openxmlformats.org/officeDocument/2006/relationships/image" Target="../media/image406.wmf"/><Relationship Id="rId4" Type="http://schemas.openxmlformats.org/officeDocument/2006/relationships/image" Target="../media/image400.wmf"/><Relationship Id="rId9" Type="http://schemas.openxmlformats.org/officeDocument/2006/relationships/image" Target="../media/image405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5.wmf"/><Relationship Id="rId13" Type="http://schemas.openxmlformats.org/officeDocument/2006/relationships/image" Target="../media/image420.wmf"/><Relationship Id="rId3" Type="http://schemas.openxmlformats.org/officeDocument/2006/relationships/image" Target="../media/image410.wmf"/><Relationship Id="rId7" Type="http://schemas.openxmlformats.org/officeDocument/2006/relationships/image" Target="../media/image414.wmf"/><Relationship Id="rId12" Type="http://schemas.openxmlformats.org/officeDocument/2006/relationships/image" Target="../media/image419.wmf"/><Relationship Id="rId2" Type="http://schemas.openxmlformats.org/officeDocument/2006/relationships/image" Target="../media/image409.wmf"/><Relationship Id="rId1" Type="http://schemas.openxmlformats.org/officeDocument/2006/relationships/image" Target="../media/image408.wmf"/><Relationship Id="rId6" Type="http://schemas.openxmlformats.org/officeDocument/2006/relationships/image" Target="../media/image413.wmf"/><Relationship Id="rId11" Type="http://schemas.openxmlformats.org/officeDocument/2006/relationships/image" Target="../media/image418.wmf"/><Relationship Id="rId5" Type="http://schemas.openxmlformats.org/officeDocument/2006/relationships/image" Target="../media/image412.wmf"/><Relationship Id="rId15" Type="http://schemas.openxmlformats.org/officeDocument/2006/relationships/image" Target="../media/image422.wmf"/><Relationship Id="rId10" Type="http://schemas.openxmlformats.org/officeDocument/2006/relationships/image" Target="../media/image417.wmf"/><Relationship Id="rId4" Type="http://schemas.openxmlformats.org/officeDocument/2006/relationships/image" Target="../media/image411.wmf"/><Relationship Id="rId9" Type="http://schemas.openxmlformats.org/officeDocument/2006/relationships/image" Target="../media/image416.wmf"/><Relationship Id="rId14" Type="http://schemas.openxmlformats.org/officeDocument/2006/relationships/image" Target="../media/image421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wmf"/><Relationship Id="rId2" Type="http://schemas.openxmlformats.org/officeDocument/2006/relationships/image" Target="../media/image424.wmf"/><Relationship Id="rId1" Type="http://schemas.openxmlformats.org/officeDocument/2006/relationships/image" Target="../media/image423.wmf"/><Relationship Id="rId6" Type="http://schemas.openxmlformats.org/officeDocument/2006/relationships/image" Target="../media/image428.wmf"/><Relationship Id="rId5" Type="http://schemas.openxmlformats.org/officeDocument/2006/relationships/image" Target="../media/image427.wmf"/><Relationship Id="rId4" Type="http://schemas.openxmlformats.org/officeDocument/2006/relationships/image" Target="../media/image426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wmf"/><Relationship Id="rId3" Type="http://schemas.openxmlformats.org/officeDocument/2006/relationships/image" Target="../media/image431.wmf"/><Relationship Id="rId7" Type="http://schemas.openxmlformats.org/officeDocument/2006/relationships/image" Target="../media/image435.wmf"/><Relationship Id="rId2" Type="http://schemas.openxmlformats.org/officeDocument/2006/relationships/image" Target="../media/image430.wmf"/><Relationship Id="rId1" Type="http://schemas.openxmlformats.org/officeDocument/2006/relationships/image" Target="../media/image429.wmf"/><Relationship Id="rId6" Type="http://schemas.openxmlformats.org/officeDocument/2006/relationships/image" Target="../media/image434.wmf"/><Relationship Id="rId5" Type="http://schemas.openxmlformats.org/officeDocument/2006/relationships/image" Target="../media/image433.wmf"/><Relationship Id="rId4" Type="http://schemas.openxmlformats.org/officeDocument/2006/relationships/image" Target="../media/image432.wmf"/><Relationship Id="rId9" Type="http://schemas.openxmlformats.org/officeDocument/2006/relationships/image" Target="../media/image437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wmf"/><Relationship Id="rId2" Type="http://schemas.openxmlformats.org/officeDocument/2006/relationships/image" Target="../media/image439.wmf"/><Relationship Id="rId1" Type="http://schemas.openxmlformats.org/officeDocument/2006/relationships/image" Target="../media/image438.wmf"/><Relationship Id="rId4" Type="http://schemas.openxmlformats.org/officeDocument/2006/relationships/image" Target="../media/image441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wmf"/><Relationship Id="rId7" Type="http://schemas.openxmlformats.org/officeDocument/2006/relationships/image" Target="../media/image449.wmf"/><Relationship Id="rId2" Type="http://schemas.openxmlformats.org/officeDocument/2006/relationships/image" Target="../media/image444.wmf"/><Relationship Id="rId1" Type="http://schemas.openxmlformats.org/officeDocument/2006/relationships/image" Target="../media/image443.wmf"/><Relationship Id="rId6" Type="http://schemas.openxmlformats.org/officeDocument/2006/relationships/image" Target="../media/image448.wmf"/><Relationship Id="rId5" Type="http://schemas.openxmlformats.org/officeDocument/2006/relationships/image" Target="../media/image447.wmf"/><Relationship Id="rId4" Type="http://schemas.openxmlformats.org/officeDocument/2006/relationships/image" Target="../media/image4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F564FF-3B02-4FDC-81A1-876B9D7E74E1}" type="datetimeFigureOut">
              <a:rPr lang="pt-PT"/>
              <a:pPr>
                <a:defRPr/>
              </a:pPr>
              <a:t>29/05/2024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21E50F-2508-44FE-A400-A90E456118B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29115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290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58F226-FC50-478A-8CB9-927C6F71D4E5}" type="slidenum">
              <a:rPr lang="pt-PT" altLang="pt-PT" sz="1200" smtClean="0"/>
              <a:pPr/>
              <a:t>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82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5D3F18-40C7-4ECA-AB92-E09A8BD40B2C}" type="slidenum">
              <a:rPr lang="pt-PT" altLang="pt-PT" sz="1200" smtClean="0"/>
              <a:pPr/>
              <a:t>10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04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5AC241-3DC3-4799-9ACA-6FC91F4D0B4A}" type="slidenum">
              <a:rPr lang="pt-PT" altLang="pt-PT" sz="1200" smtClean="0"/>
              <a:pPr/>
              <a:t>100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14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580A18-8BB7-49CC-9F48-361A413FE3FB}" type="slidenum">
              <a:rPr lang="pt-PT" altLang="pt-PT" sz="1200" smtClean="0"/>
              <a:pPr/>
              <a:t>101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24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323BEB-DCF6-4240-9363-3F6818E322A5}" type="slidenum">
              <a:rPr lang="pt-PT" altLang="pt-PT" sz="1200" smtClean="0"/>
              <a:pPr/>
              <a:t>102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34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57F2B9-01DF-4292-ACCE-11FDA57D3441}" type="slidenum">
              <a:rPr lang="pt-PT" altLang="pt-PT" sz="1200" smtClean="0"/>
              <a:pPr/>
              <a:t>103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45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831B00-2959-4C1B-9DED-BF29D92282A0}" type="slidenum">
              <a:rPr lang="pt-PT" altLang="pt-PT" sz="1200" smtClean="0"/>
              <a:pPr/>
              <a:t>104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34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57F2B9-01DF-4292-ACCE-11FDA57D3441}" type="slidenum">
              <a:rPr lang="pt-PT" altLang="pt-PT" sz="1200" smtClean="0"/>
              <a:pPr/>
              <a:t>105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34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57F2B9-01DF-4292-ACCE-11FDA57D3441}" type="slidenum">
              <a:rPr lang="pt-PT" altLang="pt-PT" sz="1200" smtClean="0"/>
              <a:pPr/>
              <a:t>106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34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57F2B9-01DF-4292-ACCE-11FDA57D3441}" type="slidenum">
              <a:rPr lang="pt-PT" altLang="pt-PT" sz="1200" smtClean="0"/>
              <a:pPr/>
              <a:t>107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55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79A5F9-7615-4DB8-B8D6-D5D741494157}" type="slidenum">
              <a:rPr lang="pt-PT" altLang="pt-PT" sz="1200" smtClean="0"/>
              <a:pPr/>
              <a:t>108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65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F50BE8-F590-4164-986F-2896A5A98D66}" type="slidenum">
              <a:rPr lang="pt-PT" altLang="pt-PT" sz="1200" smtClean="0"/>
              <a:pPr/>
              <a:t>109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92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7E1BFC-15A3-4A90-A57B-E111DDC5F4A0}" type="slidenum">
              <a:rPr lang="pt-PT" altLang="pt-PT" sz="1200" smtClean="0"/>
              <a:pPr/>
              <a:t>11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75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35C5D2-3E9B-429E-8137-2DF7D216AC0F}" type="slidenum">
              <a:rPr lang="pt-PT" altLang="pt-PT" sz="1200" smtClean="0"/>
              <a:pPr/>
              <a:t>110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85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BC08BF-8FCB-45BB-AE03-3078D6C1BC03}" type="slidenum">
              <a:rPr lang="pt-PT" altLang="pt-PT" sz="1200" smtClean="0"/>
              <a:pPr/>
              <a:t>111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96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56B527-470A-4B8C-AC8E-191F5AB6CE86}" type="slidenum">
              <a:rPr lang="pt-PT" altLang="pt-PT" sz="1200" smtClean="0"/>
              <a:pPr/>
              <a:t>112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06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ABF4EA-4271-4AB7-AF76-7DEC1213A9FD}" type="slidenum">
              <a:rPr lang="pt-PT" altLang="pt-PT" sz="1200" smtClean="0"/>
              <a:pPr/>
              <a:t>113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16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0BFCA8-828C-43D4-9234-E5058D0720E4}" type="slidenum">
              <a:rPr lang="pt-PT" altLang="pt-PT" sz="1200" smtClean="0"/>
              <a:pPr/>
              <a:t>114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269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BEB3AF-251C-42E2-A37B-E41F818E4E36}" type="slidenum">
              <a:rPr lang="pt-PT" altLang="pt-PT" sz="1200" smtClean="0"/>
              <a:pPr/>
              <a:t>115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37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EFDD6BC-57B1-4169-BA9F-24139E7D953A}" type="slidenum">
              <a:rPr lang="pt-PT" altLang="pt-PT" sz="1200" smtClean="0"/>
              <a:pPr/>
              <a:t>116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47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DB472C4-A3B3-4320-849F-02644BF57721}" type="slidenum">
              <a:rPr lang="pt-PT" altLang="pt-PT" sz="1200" smtClean="0"/>
              <a:pPr/>
              <a:t>117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57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80E0A8-0295-41FE-96C0-F3CCD9319A49}" type="slidenum">
              <a:rPr lang="pt-PT" altLang="pt-PT" sz="1200" smtClean="0"/>
              <a:pPr/>
              <a:t>118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67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F96ABA-D1F0-48F3-BD10-B9046196115E}" type="slidenum">
              <a:rPr lang="pt-PT" altLang="pt-PT" sz="1200" smtClean="0"/>
              <a:pPr/>
              <a:t>119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029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93FC7-C563-45A9-9EFF-92CA63DAD2BE}" type="slidenum">
              <a:rPr lang="pt-PT" altLang="pt-PT" sz="1200" smtClean="0"/>
              <a:pPr/>
              <a:t>12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78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ED0ED70-74D0-4E9B-B029-36116EED2C6C}" type="slidenum">
              <a:rPr lang="pt-PT" altLang="pt-PT" sz="1200" smtClean="0"/>
              <a:pPr/>
              <a:t>120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88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DF904A-4F34-457C-909C-28A8D0DF2E45}" type="slidenum">
              <a:rPr lang="pt-PT" altLang="pt-PT" sz="1200" smtClean="0"/>
              <a:pPr/>
              <a:t>121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498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0873755-2736-434C-B023-AB0AF50CEDF2}" type="slidenum">
              <a:rPr lang="pt-PT" altLang="pt-PT" sz="1200" smtClean="0"/>
              <a:pPr/>
              <a:t>122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508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CD64C76-32DB-4C56-B8C9-44E7D4D5B2C7}" type="slidenum">
              <a:rPr lang="pt-PT" altLang="pt-PT" sz="1200" smtClean="0"/>
              <a:pPr/>
              <a:t>123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519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BBE460-201D-4D18-9DC0-788D8A88B80E}" type="slidenum">
              <a:rPr lang="pt-PT" altLang="pt-PT" sz="1200" smtClean="0"/>
              <a:pPr/>
              <a:t>124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529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A4BB42-ADFB-4129-98C6-4446405831F7}" type="slidenum">
              <a:rPr lang="pt-PT" altLang="pt-PT" sz="1200" smtClean="0"/>
              <a:pPr/>
              <a:t>125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13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E932D5-2FED-487A-B4CA-AA875735DD1D}" type="slidenum">
              <a:rPr lang="pt-PT" altLang="pt-PT" sz="1200" smtClean="0"/>
              <a:pPr/>
              <a:t>13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23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1DC102-4716-4A50-B26E-A0788A4ABABC}" type="slidenum">
              <a:rPr lang="pt-PT" altLang="pt-PT" sz="1200" smtClean="0"/>
              <a:pPr/>
              <a:t>14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33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C9D3A7-152F-4008-AAC1-ECD9B98CA253}" type="slidenum">
              <a:rPr lang="pt-PT" altLang="pt-PT" sz="1200" smtClean="0"/>
              <a:pPr/>
              <a:t>15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4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4CDDA8-383F-4CEA-A80C-099BB62B41BD}" type="slidenum">
              <a:rPr lang="pt-PT" altLang="pt-PT" sz="1200" smtClean="0"/>
              <a:pPr/>
              <a:t>16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54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4F3FBD-25A9-4F94-AD47-F0FF262F61D1}" type="slidenum">
              <a:rPr lang="pt-PT" altLang="pt-PT" sz="1200" smtClean="0"/>
              <a:pPr/>
              <a:t>17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6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BF2451-0EB1-408A-ADE5-7D45DE8B7735}" type="slidenum">
              <a:rPr lang="pt-PT" altLang="pt-PT" sz="1200" smtClean="0"/>
              <a:pPr/>
              <a:t>18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7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D7F93DB-E225-4781-9E1D-1B6ABA6B9F60}" type="slidenum">
              <a:rPr lang="pt-PT" altLang="pt-PT" sz="1200" smtClean="0"/>
              <a:pPr/>
              <a:t>19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00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8039EC-044A-4F29-BDC4-E09D232CAE5F}" type="slidenum">
              <a:rPr lang="pt-PT" altLang="pt-PT" sz="1200" smtClean="0"/>
              <a:pPr/>
              <a:t>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84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D67C25-B101-4964-8E74-3E1E8D0C8A52}" type="slidenum">
              <a:rPr lang="pt-PT" altLang="pt-PT" sz="1200" smtClean="0"/>
              <a:pPr/>
              <a:t>20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95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9D5CC3-E830-40DA-85BF-BDA48D849021}" type="slidenum">
              <a:rPr lang="pt-PT" altLang="pt-PT" sz="1200" smtClean="0"/>
              <a:pPr/>
              <a:t>21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05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CA8694-9744-4779-9F58-4417E6E426A5}" type="slidenum">
              <a:rPr lang="pt-PT" altLang="pt-PT" sz="1200" smtClean="0"/>
              <a:pPr/>
              <a:t>22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15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96448CB-3D87-4593-AD94-F131521D94EB}" type="slidenum">
              <a:rPr lang="pt-PT" altLang="pt-PT" sz="1200" smtClean="0"/>
              <a:pPr/>
              <a:t>23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25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29DB32-5F05-409D-9547-9084D53D3452}" type="slidenum">
              <a:rPr lang="pt-PT" altLang="pt-PT" sz="1200" smtClean="0"/>
              <a:pPr/>
              <a:t>24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36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B77947-C4BB-4596-B6E0-8496FEE60883}" type="slidenum">
              <a:rPr lang="pt-PT" altLang="pt-PT" sz="1200" smtClean="0"/>
              <a:pPr/>
              <a:t>25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46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6DCB77-0EAD-4F7C-9EF7-23A96CB1E13F}" type="slidenum">
              <a:rPr lang="pt-PT" altLang="pt-PT" sz="1200" smtClean="0"/>
              <a:pPr/>
              <a:t>26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56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3FCDBB-27D3-46E6-8034-56C3E583BA63}" type="slidenum">
              <a:rPr lang="pt-PT" altLang="pt-PT" sz="1200" smtClean="0"/>
              <a:pPr/>
              <a:t>27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6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78C93E8-9125-4085-9E9D-E5943BF18E61}" type="slidenum">
              <a:rPr lang="pt-PT" altLang="pt-PT" sz="1200" smtClean="0"/>
              <a:pPr/>
              <a:t>28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77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A94814-7EDA-44DA-9D06-0F5729243293}" type="slidenum">
              <a:rPr lang="pt-PT" altLang="pt-PT" sz="1200" smtClean="0"/>
              <a:pPr/>
              <a:t>29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10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02E809-6A3A-457C-9EA0-8080FC34E260}" type="slidenum">
              <a:rPr lang="pt-PT" altLang="pt-PT" sz="1200" smtClean="0"/>
              <a:pPr/>
              <a:t>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87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1B66EC-14BE-4437-9534-1A0F0C60C227}" type="slidenum">
              <a:rPr lang="pt-PT" altLang="pt-PT" sz="1200" smtClean="0"/>
              <a:pPr/>
              <a:t>30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597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A9795E-9ADB-4641-A80E-0EC3FA310792}" type="slidenum">
              <a:rPr lang="pt-PT" altLang="pt-PT" sz="1200" smtClean="0"/>
              <a:pPr/>
              <a:t>31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07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F433C4-2BFF-499A-A6D5-438C3CB213F5}" type="slidenum">
              <a:rPr lang="pt-PT" altLang="pt-PT" sz="1200" smtClean="0"/>
              <a:pPr/>
              <a:t>32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17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E5CEC1-A73C-4780-89BC-C94699777CD3}" type="slidenum">
              <a:rPr lang="pt-PT" altLang="pt-PT" sz="1200" smtClean="0"/>
              <a:pPr/>
              <a:t>33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28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8371E8-BB0E-4AAE-8871-28E872346336}" type="slidenum">
              <a:rPr lang="pt-PT" altLang="pt-PT" sz="1200" smtClean="0"/>
              <a:pPr/>
              <a:t>34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65A8DD-ED95-4C46-8151-22A911F68751}" type="slidenum">
              <a:rPr lang="pt-PT" altLang="pt-PT" sz="1200" smtClean="0"/>
              <a:pPr/>
              <a:t>35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4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FE1D94-331A-48F0-9935-2FDDEB257192}" type="slidenum">
              <a:rPr lang="pt-PT" altLang="pt-PT" sz="1200" smtClean="0"/>
              <a:pPr/>
              <a:t>36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589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E430B2-EF47-4ED2-9956-8E023FC8DE60}" type="slidenum">
              <a:rPr lang="pt-PT" altLang="pt-PT" sz="1200" smtClean="0"/>
              <a:pPr/>
              <a:t>37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69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6BD022-BAEE-4488-B701-1258EC0F6A88}" type="slidenum">
              <a:rPr lang="pt-PT" altLang="pt-PT" sz="1200" smtClean="0"/>
              <a:pPr/>
              <a:t>38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79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C43CF8-61EF-4E1D-B29C-964FA700C68E}" type="slidenum">
              <a:rPr lang="pt-PT" altLang="pt-PT" sz="1200" smtClean="0"/>
              <a:pPr/>
              <a:t>39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21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93169E-114B-4F4A-B119-E2F6889AAE77}" type="slidenum">
              <a:rPr lang="pt-PT" altLang="pt-PT" sz="1200" smtClean="0"/>
              <a:pPr/>
              <a:t>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89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291814-5D3B-4A6F-8DEB-0487F1DA1BD1}" type="slidenum">
              <a:rPr lang="pt-PT" altLang="pt-PT" sz="1200" smtClean="0"/>
              <a:pPr/>
              <a:t>40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99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90F694-EB1B-4574-9620-0CD60C088FD2}" type="slidenum">
              <a:rPr lang="pt-PT" altLang="pt-PT" sz="1200" smtClean="0"/>
              <a:pPr/>
              <a:t>41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710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2F49C4-11BA-4E3D-BC45-6B776C162037}" type="slidenum">
              <a:rPr lang="pt-PT" altLang="pt-PT" sz="1200" smtClean="0"/>
              <a:pPr/>
              <a:t>42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720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D6A611-90BE-40D0-A6C0-63DEB1A6C75A}" type="slidenum">
              <a:rPr lang="pt-PT" altLang="pt-PT" sz="1200" smtClean="0"/>
              <a:pPr/>
              <a:t>43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730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DE4A3ED-8F44-49E6-AA31-EBD4FCB99B9F}" type="slidenum">
              <a:rPr lang="pt-PT" altLang="pt-PT" sz="1200" smtClean="0"/>
              <a:pPr/>
              <a:t>44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1740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CF47BE-C099-4B39-935B-3D6E4CCF3272}" type="slidenum">
              <a:rPr lang="pt-PT" altLang="pt-PT" sz="1200" smtClean="0"/>
              <a:pPr/>
              <a:t>45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751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122BCD-CB1C-48A8-8619-21D52D50988A}" type="slidenum">
              <a:rPr lang="pt-PT" altLang="pt-PT" sz="1200" smtClean="0"/>
              <a:pPr/>
              <a:t>46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761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ACE8BE-A785-474D-81C9-5FF7AEFB0EEC}" type="slidenum">
              <a:rPr lang="pt-PT" altLang="pt-PT" sz="1200" smtClean="0"/>
              <a:pPr/>
              <a:t>47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771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03FBE0-8158-4B82-B25F-E85FC6456E77}" type="slidenum">
              <a:rPr lang="pt-PT" altLang="pt-PT" sz="1200" smtClean="0"/>
              <a:pPr/>
              <a:t>48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781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5015531-7F02-4377-BE31-87635AC7239A}" type="slidenum">
              <a:rPr lang="pt-PT" altLang="pt-PT" sz="1200" smtClean="0"/>
              <a:pPr/>
              <a:t>49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31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FE5205-52FA-4790-AC9A-67C03F8CAA3B}" type="slidenum">
              <a:rPr lang="pt-PT" altLang="pt-PT" sz="1200" smtClean="0"/>
              <a:pPr/>
              <a:t>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792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A5692A1-476F-44CC-9DF9-3128809BA5AB}" type="slidenum">
              <a:rPr lang="pt-PT" altLang="pt-PT" sz="1200" smtClean="0"/>
              <a:pPr/>
              <a:t>50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02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E1A8B1-85F4-421A-A868-7A595822A362}" type="slidenum">
              <a:rPr lang="pt-PT" altLang="pt-PT" sz="1200" smtClean="0"/>
              <a:pPr/>
              <a:t>51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12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18FF49F-3B0B-41C4-9121-DE1DB1EC4B52}" type="slidenum">
              <a:rPr lang="pt-PT" altLang="pt-PT" sz="1200" smtClean="0"/>
              <a:pPr/>
              <a:t>52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22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7E5C40-4E7E-49A6-9684-05B7935FF719}" type="slidenum">
              <a:rPr lang="pt-PT" altLang="pt-PT" sz="1200" smtClean="0"/>
              <a:pPr/>
              <a:t>53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33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F55D91-19B6-42BF-B9F9-80E0E2629989}" type="slidenum">
              <a:rPr lang="pt-PT" altLang="pt-PT" sz="1200" smtClean="0"/>
              <a:pPr/>
              <a:t>54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43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B89F87-85F6-4E35-A917-0F79F67B4716}" type="slidenum">
              <a:rPr lang="pt-PT" altLang="pt-PT" sz="1200" smtClean="0"/>
              <a:pPr/>
              <a:t>55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53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040F4F-563C-4DC0-AB17-A236B6F50EEA}" type="slidenum">
              <a:rPr lang="pt-PT" altLang="pt-PT" sz="1200" smtClean="0"/>
              <a:pPr/>
              <a:t>56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63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92F5B5-CE0F-4CF0-9F6D-5D41BD8D004A}" type="slidenum">
              <a:rPr lang="pt-PT" altLang="pt-PT" sz="1200" smtClean="0"/>
              <a:pPr/>
              <a:t>57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73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7CE522-A3AC-4259-BD8D-FCE95D29A1A1}" type="slidenum">
              <a:rPr lang="pt-PT" altLang="pt-PT" sz="1200" smtClean="0"/>
              <a:pPr/>
              <a:t>58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84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11F188-13C2-4EC7-A9C8-145BA01744F9}" type="slidenum">
              <a:rPr lang="pt-PT" altLang="pt-PT" sz="1200" smtClean="0"/>
              <a:pPr/>
              <a:t>59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41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DD2471-AFE4-4E6D-8A83-676E2A98A1A3}" type="slidenum">
              <a:rPr lang="pt-PT" altLang="pt-PT" sz="1200" smtClean="0"/>
              <a:pPr/>
              <a:t>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94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C7D8EFE-82C2-4EDE-B5AE-6AF6B1D39575}" type="slidenum">
              <a:rPr lang="pt-PT" altLang="pt-PT" sz="1200" smtClean="0"/>
              <a:pPr/>
              <a:t>60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04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C40AF6-2D30-42B3-9319-630193659986}" type="slidenum">
              <a:rPr lang="pt-PT" altLang="pt-PT" sz="1200" smtClean="0"/>
              <a:pPr/>
              <a:t>61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149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7EC910-7C91-4F71-82BB-C1B7FAB2958B}" type="slidenum">
              <a:rPr lang="pt-PT" altLang="pt-PT" sz="1200" smtClean="0"/>
              <a:pPr/>
              <a:t>62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25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B123BD-DBE3-40C5-825A-D97AD27FE7E6}" type="slidenum">
              <a:rPr lang="pt-PT" altLang="pt-PT" sz="1200" smtClean="0"/>
              <a:pPr/>
              <a:t>63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35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25DA3A-138D-439B-AA64-59743E3CD2FA}" type="slidenum">
              <a:rPr lang="pt-PT" altLang="pt-PT" sz="1200" smtClean="0"/>
              <a:pPr/>
              <a:t>64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45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C360B1-78A0-4614-BFC7-7152B70CF100}" type="slidenum">
              <a:rPr lang="pt-PT" altLang="pt-PT" sz="1200" smtClean="0"/>
              <a:pPr/>
              <a:t>65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55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F74592-E449-4008-9F50-17F1B2E6B4D5}" type="slidenum">
              <a:rPr lang="pt-PT" altLang="pt-PT" sz="1200" smtClean="0"/>
              <a:pPr/>
              <a:t>66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66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C8AF98-A634-4629-8406-4EB2C18815CF}" type="slidenum">
              <a:rPr lang="pt-PT" altLang="pt-PT" sz="1200" smtClean="0"/>
              <a:pPr/>
              <a:t>67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76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363434-B4EE-4C70-9EB7-41C502B835CE}" type="slidenum">
              <a:rPr lang="pt-PT" altLang="pt-PT" sz="1200" smtClean="0"/>
              <a:pPr/>
              <a:t>68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86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955AF1-DD22-4FC4-A4C6-C2F3797BA8DC}" type="slidenum">
              <a:rPr lang="pt-PT" altLang="pt-PT" sz="1200" smtClean="0"/>
              <a:pPr/>
              <a:t>69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51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6290FE-41EA-4C34-B735-9BA040F2B58A}" type="slidenum">
              <a:rPr lang="pt-PT" altLang="pt-PT" sz="1200" smtClean="0"/>
              <a:pPr/>
              <a:t>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996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1E087E-AD93-4B35-BB1C-AD834F7A3CFE}" type="slidenum">
              <a:rPr lang="pt-PT" altLang="pt-PT" sz="1200" smtClean="0"/>
              <a:pPr/>
              <a:t>70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07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FC3C9CF-BC50-40A3-8259-0E9EA6DB35EA}" type="slidenum">
              <a:rPr lang="pt-PT" altLang="pt-PT" sz="1200" smtClean="0"/>
              <a:pPr/>
              <a:t>71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17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B83E96-01CD-4F23-92F0-7E163F24C608}" type="slidenum">
              <a:rPr lang="pt-PT" altLang="pt-PT" sz="1200" smtClean="0"/>
              <a:pPr/>
              <a:t>72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27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10C0C5-78D3-4838-8E7D-13137A77CA32}" type="slidenum">
              <a:rPr lang="pt-PT" altLang="pt-PT" sz="1200" smtClean="0"/>
              <a:pPr/>
              <a:t>73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37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2765A57-4B65-4ACE-9BB8-8601E5A6C86E}" type="slidenum">
              <a:rPr lang="pt-PT" altLang="pt-PT" sz="1200" smtClean="0"/>
              <a:pPr/>
              <a:t>74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48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756DA4-499C-4A77-A9D1-61B70AF83468}" type="slidenum">
              <a:rPr lang="pt-PT" altLang="pt-PT" sz="1200" smtClean="0"/>
              <a:pPr/>
              <a:t>75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58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C330A8-FB0D-4CE9-A913-C06E70F501A7}" type="slidenum">
              <a:rPr lang="pt-PT" altLang="pt-PT" sz="1200" smtClean="0"/>
              <a:pPr/>
              <a:t>76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68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20CCC7-4AF8-4B42-8BFE-A209706B7F83}" type="slidenum">
              <a:rPr lang="pt-PT" altLang="pt-PT" sz="1200" smtClean="0"/>
              <a:pPr/>
              <a:t>77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78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F215BD-FA13-41F9-9CB8-5F44CFF39C02}" type="slidenum">
              <a:rPr lang="pt-PT" altLang="pt-PT" sz="1200" smtClean="0"/>
              <a:pPr/>
              <a:t>78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89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34E56E-5531-4D89-BEA3-2014ED96382B}" type="slidenum">
              <a:rPr lang="pt-PT" altLang="pt-PT" sz="1200" smtClean="0"/>
              <a:pPr/>
              <a:t>79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61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B45FB3-6CAB-49BA-9EAD-568776F22F56}" type="slidenum">
              <a:rPr lang="pt-PT" altLang="pt-PT" sz="1200" smtClean="0"/>
              <a:pPr/>
              <a:t>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099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77ADB3-DFFE-405C-9FBD-6E69C9D5C08B}" type="slidenum">
              <a:rPr lang="pt-PT" altLang="pt-PT" sz="1200" smtClean="0"/>
              <a:pPr/>
              <a:t>80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109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8166E2-FA11-426C-9C35-A5F680FC4A33}" type="slidenum">
              <a:rPr lang="pt-PT" altLang="pt-PT" sz="1200" smtClean="0"/>
              <a:pPr/>
              <a:t>81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119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927707-F1E5-4C00-A6A5-5F07B6EEECEE}" type="slidenum">
              <a:rPr lang="pt-PT" altLang="pt-PT" sz="1200" smtClean="0"/>
              <a:pPr/>
              <a:t>82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129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75FF041-4F46-4864-8305-AFF863089B4E}" type="slidenum">
              <a:rPr lang="pt-PT" altLang="pt-PT" sz="1200" smtClean="0"/>
              <a:pPr/>
              <a:t>83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140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A3AD853-6F7E-4693-BD5E-8AA5C635FE69}" type="slidenum">
              <a:rPr lang="pt-PT" altLang="pt-PT" sz="1200" smtClean="0"/>
              <a:pPr/>
              <a:t>84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150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C6A583-4DB1-4DA4-A894-57D636EFC501}" type="slidenum">
              <a:rPr lang="pt-PT" altLang="pt-PT" sz="1200" smtClean="0"/>
              <a:pPr/>
              <a:t>85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160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6768DDF-3469-47B5-B8BC-780754B7B180}" type="slidenum">
              <a:rPr lang="pt-PT" altLang="pt-PT" sz="1200" smtClean="0"/>
              <a:pPr/>
              <a:t>86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1709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749AAC-748B-426B-92F8-D88668F44E02}" type="slidenum">
              <a:rPr lang="pt-PT" altLang="pt-PT" sz="1200" smtClean="0"/>
              <a:pPr/>
              <a:t>87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181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B73C5EE-2B76-4061-8946-BD4246E8A1AA}" type="slidenum">
              <a:rPr lang="pt-PT" altLang="pt-PT" sz="1200" smtClean="0"/>
              <a:pPr/>
              <a:t>88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191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77D7E1-7415-47CE-A715-90E808ACF438}" type="slidenum">
              <a:rPr lang="pt-PT" altLang="pt-PT" sz="1200" smtClean="0"/>
              <a:pPr/>
              <a:t>89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72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CBF435E-62F2-4989-9D8B-897595A9D41A}" type="slidenum">
              <a:rPr lang="pt-PT" altLang="pt-PT" sz="1200" smtClean="0"/>
              <a:pPr/>
              <a:t>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01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5EA69B-CBAA-43FB-A4F4-4CD8CDCED24F}" type="slidenum">
              <a:rPr lang="pt-PT" altLang="pt-PT" sz="1200" smtClean="0"/>
              <a:pPr/>
              <a:t>90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11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63B397-AAE2-451D-9E1F-A4EB02C92F96}" type="slidenum">
              <a:rPr lang="pt-PT" altLang="pt-PT" sz="1200" smtClean="0"/>
              <a:pPr/>
              <a:t>91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22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A01B9B-1FEE-4D97-82EE-E287F749D253}" type="slidenum">
              <a:rPr lang="pt-PT" altLang="pt-PT" sz="1200" smtClean="0"/>
              <a:pPr/>
              <a:t>92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32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D05A320-E044-4765-9E0B-6A6D4A63569C}" type="slidenum">
              <a:rPr lang="pt-PT" altLang="pt-PT" sz="1200" smtClean="0"/>
              <a:pPr/>
              <a:t>93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42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8B8064-4379-49E2-AFFA-9847DC205C7C}" type="slidenum">
              <a:rPr lang="pt-PT" altLang="pt-PT" sz="1200" smtClean="0"/>
              <a:pPr/>
              <a:t>94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52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4239B8-9392-4CAB-96C6-85E6E29034B3}" type="slidenum">
              <a:rPr lang="pt-PT" altLang="pt-PT" sz="1200" smtClean="0"/>
              <a:pPr/>
              <a:t>95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63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7EA4619-2B2A-4C87-9768-B69D1BB8FBC9}" type="slidenum">
              <a:rPr lang="pt-PT" altLang="pt-PT" sz="1200" smtClean="0"/>
              <a:pPr/>
              <a:t>96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73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7EFCA5-EA34-49C3-9CC6-DBCB324518EB}" type="slidenum">
              <a:rPr lang="pt-PT" altLang="pt-PT" sz="1200" smtClean="0"/>
              <a:pPr/>
              <a:t>97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83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39330F-87C2-41EE-A3F6-E826BE26CA3B}" type="slidenum">
              <a:rPr lang="pt-PT" altLang="pt-PT" sz="1200" smtClean="0"/>
              <a:pPr/>
              <a:t>98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293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CAF31FB-7CD6-4A75-B149-9B0D80E20214}" type="slidenum">
              <a:rPr lang="pt-PT" altLang="pt-PT" sz="1200" smtClean="0"/>
              <a:pPr/>
              <a:t>99</a:t>
            </a:fld>
            <a:endParaRPr lang="pt-PT" altLang="pt-PT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PT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PT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PT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PT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PT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PT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PT" smtClean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7772400" cy="114300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Faça clique para editar o estilo do título do modelo global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Faça clique para editar o estilo do subtítulo do modelo global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948F0C-0C8E-466E-8E0C-BE5EB0464413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44118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7271C-FA51-4FB8-9B94-927DA00A45ED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1290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73877" y="365126"/>
            <a:ext cx="2081213" cy="5767388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6092825" cy="576738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CEA7-04A4-4FD7-AB42-14CA14938ED8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17744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BE47-DCE1-45BC-A6BB-85922D425ED1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73327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FD6E4-CBE8-405D-BACE-939726B92A02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90580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48230-2C8C-4292-8C74-C2066DD2B882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40013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4B995-879C-4EE5-981D-3C9F01815C20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80820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BEF6-4EE6-478C-99B7-47CA01430159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9762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2B70-331C-42AA-8C43-4E1967EBCF53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6064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D4EA-2B99-4E1F-A49C-010F00BCA8D6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84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A781-911C-474F-A742-67C0076DDFDE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8107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84200" y="130175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pt-PT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966788" y="130175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pt-PT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00088" y="5556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pt-PT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077913" y="5524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pt-PT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293688" y="479425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pt-PT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928688" y="22225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pt-PT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609600" y="8128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pt-PT" smtClean="0"/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Faça clique para editar os estilos de texto do modelo global</a:t>
            </a:r>
          </a:p>
          <a:p>
            <a:pPr lvl="1"/>
            <a:r>
              <a:rPr lang="en-US" altLang="pt-PT" smtClean="0"/>
              <a:t>Segundo nível</a:t>
            </a:r>
          </a:p>
          <a:p>
            <a:pPr lvl="2"/>
            <a:r>
              <a:rPr lang="en-US" altLang="pt-PT" smtClean="0"/>
              <a:t>Terceiro nível</a:t>
            </a:r>
          </a:p>
          <a:p>
            <a:pPr lvl="3"/>
            <a:r>
              <a:rPr lang="en-US" altLang="pt-PT" smtClean="0"/>
              <a:t>Quarto nível</a:t>
            </a:r>
          </a:p>
          <a:p>
            <a:pPr lvl="4"/>
            <a:r>
              <a:rPr lang="en-US" altLang="pt-PT" smtClean="0"/>
              <a:t>Quinto nível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D5D8C1-20D9-4ED4-A063-539993A564CA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54.xml"/><Relationship Id="rId18" Type="http://schemas.openxmlformats.org/officeDocument/2006/relationships/slide" Target="slide109.xml"/><Relationship Id="rId3" Type="http://schemas.openxmlformats.org/officeDocument/2006/relationships/slide" Target="slide2.xml"/><Relationship Id="rId21" Type="http://schemas.openxmlformats.org/officeDocument/2006/relationships/slide" Target="slide117.xml"/><Relationship Id="rId7" Type="http://schemas.openxmlformats.org/officeDocument/2006/relationships/slide" Target="slide23.xml"/><Relationship Id="rId12" Type="http://schemas.openxmlformats.org/officeDocument/2006/relationships/slide" Target="slide50.xml"/><Relationship Id="rId17" Type="http://schemas.openxmlformats.org/officeDocument/2006/relationships/slide" Target="slide101.xml"/><Relationship Id="rId2" Type="http://schemas.openxmlformats.org/officeDocument/2006/relationships/notesSlide" Target="../notesSlides/notesSlide1.xml"/><Relationship Id="rId16" Type="http://schemas.openxmlformats.org/officeDocument/2006/relationships/slide" Target="slide97.xml"/><Relationship Id="rId20" Type="http://schemas.openxmlformats.org/officeDocument/2006/relationships/slide" Target="slide1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43.xml"/><Relationship Id="rId5" Type="http://schemas.openxmlformats.org/officeDocument/2006/relationships/slide" Target="slide11.xml"/><Relationship Id="rId15" Type="http://schemas.openxmlformats.org/officeDocument/2006/relationships/slide" Target="slide92.xml"/><Relationship Id="rId10" Type="http://schemas.openxmlformats.org/officeDocument/2006/relationships/slide" Target="slide41.xml"/><Relationship Id="rId19" Type="http://schemas.openxmlformats.org/officeDocument/2006/relationships/slide" Target="slide111.xml"/><Relationship Id="rId4" Type="http://schemas.openxmlformats.org/officeDocument/2006/relationships/slide" Target="slide5.xml"/><Relationship Id="rId9" Type="http://schemas.openxmlformats.org/officeDocument/2006/relationships/slide" Target="slide32.xml"/><Relationship Id="rId14" Type="http://schemas.openxmlformats.org/officeDocument/2006/relationships/slide" Target="slide63.xml"/><Relationship Id="rId22" Type="http://schemas.openxmlformats.org/officeDocument/2006/relationships/slide" Target="slide1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wmf"/><Relationship Id="rId3" Type="http://schemas.openxmlformats.org/officeDocument/2006/relationships/notesSlide" Target="../notesSlides/notesSlide100.xml"/><Relationship Id="rId7" Type="http://schemas.openxmlformats.org/officeDocument/2006/relationships/oleObject" Target="../embeddings/oleObject3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36.wmf"/><Relationship Id="rId11" Type="http://schemas.openxmlformats.org/officeDocument/2006/relationships/slide" Target="slide1.xml"/><Relationship Id="rId5" Type="http://schemas.openxmlformats.org/officeDocument/2006/relationships/oleObject" Target="../embeddings/oleObject302.bin"/><Relationship Id="rId10" Type="http://schemas.openxmlformats.org/officeDocument/2006/relationships/image" Target="../media/image338.wmf"/><Relationship Id="rId4" Type="http://schemas.openxmlformats.org/officeDocument/2006/relationships/image" Target="../media/image339.png"/><Relationship Id="rId9" Type="http://schemas.openxmlformats.org/officeDocument/2006/relationships/oleObject" Target="../embeddings/oleObject304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13" Type="http://schemas.openxmlformats.org/officeDocument/2006/relationships/image" Target="../media/image344.wmf"/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341.wmf"/><Relationship Id="rId12" Type="http://schemas.openxmlformats.org/officeDocument/2006/relationships/oleObject" Target="../embeddings/oleObject309.bin"/><Relationship Id="rId1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6.png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306.bin"/><Relationship Id="rId11" Type="http://schemas.openxmlformats.org/officeDocument/2006/relationships/image" Target="../media/image343.wmf"/><Relationship Id="rId5" Type="http://schemas.openxmlformats.org/officeDocument/2006/relationships/image" Target="../media/image340.wmf"/><Relationship Id="rId15" Type="http://schemas.openxmlformats.org/officeDocument/2006/relationships/image" Target="../media/image345.wmf"/><Relationship Id="rId10" Type="http://schemas.openxmlformats.org/officeDocument/2006/relationships/oleObject" Target="../embeddings/oleObject308.bin"/><Relationship Id="rId4" Type="http://schemas.openxmlformats.org/officeDocument/2006/relationships/oleObject" Target="../embeddings/oleObject305.bin"/><Relationship Id="rId9" Type="http://schemas.openxmlformats.org/officeDocument/2006/relationships/image" Target="../media/image342.wmf"/><Relationship Id="rId14" Type="http://schemas.openxmlformats.org/officeDocument/2006/relationships/oleObject" Target="../embeddings/oleObject310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3.bin"/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3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312.bin"/><Relationship Id="rId11" Type="http://schemas.openxmlformats.org/officeDocument/2006/relationships/slide" Target="slide1.xml"/><Relationship Id="rId5" Type="http://schemas.openxmlformats.org/officeDocument/2006/relationships/image" Target="../media/image347.wmf"/><Relationship Id="rId10" Type="http://schemas.openxmlformats.org/officeDocument/2006/relationships/image" Target="../media/image346.png"/><Relationship Id="rId4" Type="http://schemas.openxmlformats.org/officeDocument/2006/relationships/oleObject" Target="../embeddings/oleObject311.bin"/><Relationship Id="rId9" Type="http://schemas.openxmlformats.org/officeDocument/2006/relationships/image" Target="../media/image348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6.bin"/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3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15.bin"/><Relationship Id="rId11" Type="http://schemas.openxmlformats.org/officeDocument/2006/relationships/slide" Target="slide1.xml"/><Relationship Id="rId5" Type="http://schemas.openxmlformats.org/officeDocument/2006/relationships/image" Target="../media/image349.wmf"/><Relationship Id="rId10" Type="http://schemas.openxmlformats.org/officeDocument/2006/relationships/image" Target="../media/image346.png"/><Relationship Id="rId4" Type="http://schemas.openxmlformats.org/officeDocument/2006/relationships/oleObject" Target="../embeddings/oleObject314.bin"/><Relationship Id="rId9" Type="http://schemas.openxmlformats.org/officeDocument/2006/relationships/image" Target="../media/image351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9.bin"/><Relationship Id="rId13" Type="http://schemas.openxmlformats.org/officeDocument/2006/relationships/image" Target="../media/image354.wmf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344.wmf"/><Relationship Id="rId12" Type="http://schemas.openxmlformats.org/officeDocument/2006/relationships/oleObject" Target="../embeddings/oleObject3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318.bin"/><Relationship Id="rId11" Type="http://schemas.openxmlformats.org/officeDocument/2006/relationships/slide" Target="slide1.xml"/><Relationship Id="rId5" Type="http://schemas.openxmlformats.org/officeDocument/2006/relationships/image" Target="../media/image352.wmf"/><Relationship Id="rId15" Type="http://schemas.openxmlformats.org/officeDocument/2006/relationships/image" Target="../media/image355.wmf"/><Relationship Id="rId10" Type="http://schemas.openxmlformats.org/officeDocument/2006/relationships/image" Target="../media/image346.png"/><Relationship Id="rId4" Type="http://schemas.openxmlformats.org/officeDocument/2006/relationships/oleObject" Target="../embeddings/oleObject317.bin"/><Relationship Id="rId9" Type="http://schemas.openxmlformats.org/officeDocument/2006/relationships/image" Target="../media/image353.wmf"/><Relationship Id="rId14" Type="http://schemas.openxmlformats.org/officeDocument/2006/relationships/oleObject" Target="../embeddings/oleObject321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4.bin"/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3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323.bin"/><Relationship Id="rId11" Type="http://schemas.openxmlformats.org/officeDocument/2006/relationships/slide" Target="slide1.xml"/><Relationship Id="rId5" Type="http://schemas.openxmlformats.org/officeDocument/2006/relationships/image" Target="../media/image356.wmf"/><Relationship Id="rId10" Type="http://schemas.openxmlformats.org/officeDocument/2006/relationships/image" Target="../media/image346.png"/><Relationship Id="rId4" Type="http://schemas.openxmlformats.org/officeDocument/2006/relationships/oleObject" Target="../embeddings/oleObject322.bin"/><Relationship Id="rId9" Type="http://schemas.openxmlformats.org/officeDocument/2006/relationships/image" Target="../media/image357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7.bin"/><Relationship Id="rId13" Type="http://schemas.openxmlformats.org/officeDocument/2006/relationships/image" Target="../media/image358.wmf"/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344.wmf"/><Relationship Id="rId12" Type="http://schemas.openxmlformats.org/officeDocument/2006/relationships/oleObject" Target="../embeddings/oleObject3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26.bin"/><Relationship Id="rId11" Type="http://schemas.openxmlformats.org/officeDocument/2006/relationships/slide" Target="slide1.xml"/><Relationship Id="rId5" Type="http://schemas.openxmlformats.org/officeDocument/2006/relationships/image" Target="../media/image356.wmf"/><Relationship Id="rId15" Type="http://schemas.openxmlformats.org/officeDocument/2006/relationships/image" Target="../media/image359.wmf"/><Relationship Id="rId10" Type="http://schemas.openxmlformats.org/officeDocument/2006/relationships/image" Target="../media/image346.png"/><Relationship Id="rId4" Type="http://schemas.openxmlformats.org/officeDocument/2006/relationships/oleObject" Target="../embeddings/oleObject325.bin"/><Relationship Id="rId9" Type="http://schemas.openxmlformats.org/officeDocument/2006/relationships/image" Target="../media/image357.wmf"/><Relationship Id="rId14" Type="http://schemas.openxmlformats.org/officeDocument/2006/relationships/oleObject" Target="../embeddings/oleObject329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wmf"/><Relationship Id="rId13" Type="http://schemas.openxmlformats.org/officeDocument/2006/relationships/image" Target="../media/image346.png"/><Relationship Id="rId3" Type="http://schemas.openxmlformats.org/officeDocument/2006/relationships/notesSlide" Target="../notesSlides/notesSlide108.xml"/><Relationship Id="rId7" Type="http://schemas.openxmlformats.org/officeDocument/2006/relationships/oleObject" Target="../embeddings/oleObject331.bin"/><Relationship Id="rId12" Type="http://schemas.openxmlformats.org/officeDocument/2006/relationships/image" Target="../media/image3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60.wmf"/><Relationship Id="rId11" Type="http://schemas.openxmlformats.org/officeDocument/2006/relationships/oleObject" Target="../embeddings/oleObject333.bin"/><Relationship Id="rId5" Type="http://schemas.openxmlformats.org/officeDocument/2006/relationships/oleObject" Target="../embeddings/oleObject330.bin"/><Relationship Id="rId10" Type="http://schemas.openxmlformats.org/officeDocument/2006/relationships/image" Target="../media/image362.wmf"/><Relationship Id="rId4" Type="http://schemas.openxmlformats.org/officeDocument/2006/relationships/image" Target="../media/image364.png"/><Relationship Id="rId9" Type="http://schemas.openxmlformats.org/officeDocument/2006/relationships/oleObject" Target="../embeddings/oleObject332.bin"/><Relationship Id="rId14" Type="http://schemas.openxmlformats.org/officeDocument/2006/relationships/slide" Target="slide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wmf"/><Relationship Id="rId13" Type="http://schemas.openxmlformats.org/officeDocument/2006/relationships/oleObject" Target="../embeddings/oleObject338.bin"/><Relationship Id="rId18" Type="http://schemas.openxmlformats.org/officeDocument/2006/relationships/image" Target="../media/image371.wmf"/><Relationship Id="rId3" Type="http://schemas.openxmlformats.org/officeDocument/2006/relationships/notesSlide" Target="../notesSlides/notesSlide110.xml"/><Relationship Id="rId21" Type="http://schemas.openxmlformats.org/officeDocument/2006/relationships/oleObject" Target="../embeddings/oleObject342.bin"/><Relationship Id="rId7" Type="http://schemas.openxmlformats.org/officeDocument/2006/relationships/oleObject" Target="../embeddings/oleObject335.bin"/><Relationship Id="rId12" Type="http://schemas.openxmlformats.org/officeDocument/2006/relationships/image" Target="../media/image368.wmf"/><Relationship Id="rId17" Type="http://schemas.openxmlformats.org/officeDocument/2006/relationships/oleObject" Target="../embeddings/oleObject3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0.wmf"/><Relationship Id="rId20" Type="http://schemas.openxmlformats.org/officeDocument/2006/relationships/image" Target="../media/image372.wmf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65.wmf"/><Relationship Id="rId11" Type="http://schemas.openxmlformats.org/officeDocument/2006/relationships/oleObject" Target="../embeddings/oleObject337.bin"/><Relationship Id="rId5" Type="http://schemas.openxmlformats.org/officeDocument/2006/relationships/oleObject" Target="../embeddings/oleObject334.bin"/><Relationship Id="rId15" Type="http://schemas.openxmlformats.org/officeDocument/2006/relationships/oleObject" Target="../embeddings/oleObject339.bin"/><Relationship Id="rId23" Type="http://schemas.openxmlformats.org/officeDocument/2006/relationships/slide" Target="slide1.xml"/><Relationship Id="rId10" Type="http://schemas.openxmlformats.org/officeDocument/2006/relationships/image" Target="../media/image367.wmf"/><Relationship Id="rId19" Type="http://schemas.openxmlformats.org/officeDocument/2006/relationships/oleObject" Target="../embeddings/oleObject341.bin"/><Relationship Id="rId4" Type="http://schemas.openxmlformats.org/officeDocument/2006/relationships/image" Target="../media/image374.png"/><Relationship Id="rId9" Type="http://schemas.openxmlformats.org/officeDocument/2006/relationships/oleObject" Target="../embeddings/oleObject336.bin"/><Relationship Id="rId14" Type="http://schemas.openxmlformats.org/officeDocument/2006/relationships/image" Target="../media/image369.wmf"/><Relationship Id="rId22" Type="http://schemas.openxmlformats.org/officeDocument/2006/relationships/image" Target="../media/image373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5.bin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3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344.bin"/><Relationship Id="rId5" Type="http://schemas.openxmlformats.org/officeDocument/2006/relationships/image" Target="../media/image375.wmf"/><Relationship Id="rId10" Type="http://schemas.openxmlformats.org/officeDocument/2006/relationships/slide" Target="slide1.xml"/><Relationship Id="rId4" Type="http://schemas.openxmlformats.org/officeDocument/2006/relationships/oleObject" Target="../embeddings/oleObject343.bin"/><Relationship Id="rId9" Type="http://schemas.openxmlformats.org/officeDocument/2006/relationships/image" Target="../media/image377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8.bin"/><Relationship Id="rId13" Type="http://schemas.openxmlformats.org/officeDocument/2006/relationships/image" Target="../media/image382.wmf"/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379.wmf"/><Relationship Id="rId12" Type="http://schemas.openxmlformats.org/officeDocument/2006/relationships/oleObject" Target="../embeddings/oleObject350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1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347.bin"/><Relationship Id="rId11" Type="http://schemas.openxmlformats.org/officeDocument/2006/relationships/image" Target="../media/image381.wmf"/><Relationship Id="rId5" Type="http://schemas.openxmlformats.org/officeDocument/2006/relationships/image" Target="../media/image378.wmf"/><Relationship Id="rId15" Type="http://schemas.openxmlformats.org/officeDocument/2006/relationships/image" Target="../media/image383.wmf"/><Relationship Id="rId10" Type="http://schemas.openxmlformats.org/officeDocument/2006/relationships/oleObject" Target="../embeddings/oleObject349.bin"/><Relationship Id="rId4" Type="http://schemas.openxmlformats.org/officeDocument/2006/relationships/oleObject" Target="../embeddings/oleObject346.bin"/><Relationship Id="rId9" Type="http://schemas.openxmlformats.org/officeDocument/2006/relationships/image" Target="../media/image380.wmf"/><Relationship Id="rId14" Type="http://schemas.openxmlformats.org/officeDocument/2006/relationships/oleObject" Target="../embeddings/oleObject351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wmf"/><Relationship Id="rId13" Type="http://schemas.openxmlformats.org/officeDocument/2006/relationships/slide" Target="slide1.xml"/><Relationship Id="rId3" Type="http://schemas.openxmlformats.org/officeDocument/2006/relationships/notesSlide" Target="../notesSlides/notesSlide114.xml"/><Relationship Id="rId7" Type="http://schemas.openxmlformats.org/officeDocument/2006/relationships/oleObject" Target="../embeddings/oleObject353.bin"/><Relationship Id="rId12" Type="http://schemas.openxmlformats.org/officeDocument/2006/relationships/image" Target="../media/image3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88.png"/><Relationship Id="rId11" Type="http://schemas.openxmlformats.org/officeDocument/2006/relationships/oleObject" Target="../embeddings/oleObject355.bin"/><Relationship Id="rId5" Type="http://schemas.openxmlformats.org/officeDocument/2006/relationships/image" Target="../media/image384.wmf"/><Relationship Id="rId10" Type="http://schemas.openxmlformats.org/officeDocument/2006/relationships/image" Target="../media/image386.wmf"/><Relationship Id="rId4" Type="http://schemas.openxmlformats.org/officeDocument/2006/relationships/oleObject" Target="../embeddings/oleObject352.bin"/><Relationship Id="rId9" Type="http://schemas.openxmlformats.org/officeDocument/2006/relationships/oleObject" Target="../embeddings/oleObject354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8.bin"/><Relationship Id="rId13" Type="http://schemas.openxmlformats.org/officeDocument/2006/relationships/image" Target="../media/image393.wmf"/><Relationship Id="rId18" Type="http://schemas.openxmlformats.org/officeDocument/2006/relationships/oleObject" Target="../embeddings/oleObject363.bin"/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390.wmf"/><Relationship Id="rId12" Type="http://schemas.openxmlformats.org/officeDocument/2006/relationships/oleObject" Target="../embeddings/oleObject360.bin"/><Relationship Id="rId17" Type="http://schemas.openxmlformats.org/officeDocument/2006/relationships/image" Target="../media/image39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2.bin"/><Relationship Id="rId20" Type="http://schemas.openxmlformats.org/officeDocument/2006/relationships/slide" Target="slide1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357.bin"/><Relationship Id="rId11" Type="http://schemas.openxmlformats.org/officeDocument/2006/relationships/image" Target="../media/image392.wmf"/><Relationship Id="rId5" Type="http://schemas.openxmlformats.org/officeDocument/2006/relationships/image" Target="../media/image389.wmf"/><Relationship Id="rId15" Type="http://schemas.openxmlformats.org/officeDocument/2006/relationships/image" Target="../media/image394.wmf"/><Relationship Id="rId10" Type="http://schemas.openxmlformats.org/officeDocument/2006/relationships/oleObject" Target="../embeddings/oleObject359.bin"/><Relationship Id="rId19" Type="http://schemas.openxmlformats.org/officeDocument/2006/relationships/image" Target="../media/image396.wmf"/><Relationship Id="rId4" Type="http://schemas.openxmlformats.org/officeDocument/2006/relationships/oleObject" Target="../embeddings/oleObject356.bin"/><Relationship Id="rId9" Type="http://schemas.openxmlformats.org/officeDocument/2006/relationships/image" Target="../media/image391.wmf"/><Relationship Id="rId14" Type="http://schemas.openxmlformats.org/officeDocument/2006/relationships/oleObject" Target="../embeddings/oleObject361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wmf"/><Relationship Id="rId13" Type="http://schemas.openxmlformats.org/officeDocument/2006/relationships/oleObject" Target="../embeddings/oleObject368.bin"/><Relationship Id="rId18" Type="http://schemas.openxmlformats.org/officeDocument/2006/relationships/image" Target="../media/image403.wmf"/><Relationship Id="rId3" Type="http://schemas.openxmlformats.org/officeDocument/2006/relationships/notesSlide" Target="../notesSlides/notesSlide118.xml"/><Relationship Id="rId21" Type="http://schemas.openxmlformats.org/officeDocument/2006/relationships/oleObject" Target="../embeddings/oleObject372.bin"/><Relationship Id="rId7" Type="http://schemas.openxmlformats.org/officeDocument/2006/relationships/oleObject" Target="../embeddings/oleObject365.bin"/><Relationship Id="rId12" Type="http://schemas.openxmlformats.org/officeDocument/2006/relationships/image" Target="../media/image400.wmf"/><Relationship Id="rId17" Type="http://schemas.openxmlformats.org/officeDocument/2006/relationships/oleObject" Target="../embeddings/oleObject370.bin"/><Relationship Id="rId25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2.wmf"/><Relationship Id="rId20" Type="http://schemas.openxmlformats.org/officeDocument/2006/relationships/image" Target="../media/image404.wmf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97.wmf"/><Relationship Id="rId11" Type="http://schemas.openxmlformats.org/officeDocument/2006/relationships/oleObject" Target="../embeddings/oleObject367.bin"/><Relationship Id="rId24" Type="http://schemas.openxmlformats.org/officeDocument/2006/relationships/image" Target="../media/image406.wmf"/><Relationship Id="rId5" Type="http://schemas.openxmlformats.org/officeDocument/2006/relationships/oleObject" Target="../embeddings/oleObject364.bin"/><Relationship Id="rId15" Type="http://schemas.openxmlformats.org/officeDocument/2006/relationships/oleObject" Target="../embeddings/oleObject369.bin"/><Relationship Id="rId23" Type="http://schemas.openxmlformats.org/officeDocument/2006/relationships/oleObject" Target="../embeddings/oleObject373.bin"/><Relationship Id="rId10" Type="http://schemas.openxmlformats.org/officeDocument/2006/relationships/image" Target="../media/image399.wmf"/><Relationship Id="rId19" Type="http://schemas.openxmlformats.org/officeDocument/2006/relationships/oleObject" Target="../embeddings/oleObject371.bin"/><Relationship Id="rId4" Type="http://schemas.openxmlformats.org/officeDocument/2006/relationships/image" Target="../media/image407.png"/><Relationship Id="rId9" Type="http://schemas.openxmlformats.org/officeDocument/2006/relationships/oleObject" Target="../embeddings/oleObject366.bin"/><Relationship Id="rId14" Type="http://schemas.openxmlformats.org/officeDocument/2006/relationships/image" Target="../media/image401.wmf"/><Relationship Id="rId22" Type="http://schemas.openxmlformats.org/officeDocument/2006/relationships/image" Target="../media/image405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wmf"/><Relationship Id="rId13" Type="http://schemas.openxmlformats.org/officeDocument/2006/relationships/oleObject" Target="../embeddings/oleObject378.bin"/><Relationship Id="rId18" Type="http://schemas.openxmlformats.org/officeDocument/2006/relationships/image" Target="../media/image414.wmf"/><Relationship Id="rId26" Type="http://schemas.openxmlformats.org/officeDocument/2006/relationships/image" Target="../media/image418.wmf"/><Relationship Id="rId3" Type="http://schemas.openxmlformats.org/officeDocument/2006/relationships/notesSlide" Target="../notesSlides/notesSlide119.xml"/><Relationship Id="rId21" Type="http://schemas.openxmlformats.org/officeDocument/2006/relationships/oleObject" Target="../embeddings/oleObject382.bin"/><Relationship Id="rId34" Type="http://schemas.openxmlformats.org/officeDocument/2006/relationships/image" Target="../media/image422.wmf"/><Relationship Id="rId7" Type="http://schemas.openxmlformats.org/officeDocument/2006/relationships/oleObject" Target="../embeddings/oleObject375.bin"/><Relationship Id="rId12" Type="http://schemas.openxmlformats.org/officeDocument/2006/relationships/image" Target="../media/image411.wmf"/><Relationship Id="rId17" Type="http://schemas.openxmlformats.org/officeDocument/2006/relationships/oleObject" Target="../embeddings/oleObject380.bin"/><Relationship Id="rId25" Type="http://schemas.openxmlformats.org/officeDocument/2006/relationships/oleObject" Target="../embeddings/oleObject384.bin"/><Relationship Id="rId33" Type="http://schemas.openxmlformats.org/officeDocument/2006/relationships/oleObject" Target="../embeddings/oleObject38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3.wmf"/><Relationship Id="rId20" Type="http://schemas.openxmlformats.org/officeDocument/2006/relationships/image" Target="../media/image415.wmf"/><Relationship Id="rId29" Type="http://schemas.openxmlformats.org/officeDocument/2006/relationships/oleObject" Target="../embeddings/oleObject386.bin"/><Relationship Id="rId1" Type="http://schemas.openxmlformats.org/officeDocument/2006/relationships/vmlDrawing" Target="../drawings/vmlDrawing75.vml"/><Relationship Id="rId6" Type="http://schemas.openxmlformats.org/officeDocument/2006/relationships/image" Target="../media/image408.wmf"/><Relationship Id="rId11" Type="http://schemas.openxmlformats.org/officeDocument/2006/relationships/oleObject" Target="../embeddings/oleObject377.bin"/><Relationship Id="rId24" Type="http://schemas.openxmlformats.org/officeDocument/2006/relationships/image" Target="../media/image417.wmf"/><Relationship Id="rId32" Type="http://schemas.openxmlformats.org/officeDocument/2006/relationships/image" Target="../media/image421.wmf"/><Relationship Id="rId5" Type="http://schemas.openxmlformats.org/officeDocument/2006/relationships/oleObject" Target="../embeddings/oleObject374.bin"/><Relationship Id="rId15" Type="http://schemas.openxmlformats.org/officeDocument/2006/relationships/oleObject" Target="../embeddings/oleObject379.bin"/><Relationship Id="rId23" Type="http://schemas.openxmlformats.org/officeDocument/2006/relationships/oleObject" Target="../embeddings/oleObject383.bin"/><Relationship Id="rId28" Type="http://schemas.openxmlformats.org/officeDocument/2006/relationships/image" Target="../media/image419.wmf"/><Relationship Id="rId10" Type="http://schemas.openxmlformats.org/officeDocument/2006/relationships/image" Target="../media/image410.wmf"/><Relationship Id="rId19" Type="http://schemas.openxmlformats.org/officeDocument/2006/relationships/oleObject" Target="../embeddings/oleObject381.bin"/><Relationship Id="rId31" Type="http://schemas.openxmlformats.org/officeDocument/2006/relationships/oleObject" Target="../embeddings/oleObject387.bin"/><Relationship Id="rId4" Type="http://schemas.openxmlformats.org/officeDocument/2006/relationships/image" Target="../media/image407.png"/><Relationship Id="rId9" Type="http://schemas.openxmlformats.org/officeDocument/2006/relationships/oleObject" Target="../embeddings/oleObject376.bin"/><Relationship Id="rId14" Type="http://schemas.openxmlformats.org/officeDocument/2006/relationships/image" Target="../media/image412.wmf"/><Relationship Id="rId22" Type="http://schemas.openxmlformats.org/officeDocument/2006/relationships/image" Target="../media/image416.wmf"/><Relationship Id="rId27" Type="http://schemas.openxmlformats.org/officeDocument/2006/relationships/oleObject" Target="../embeddings/oleObject385.bin"/><Relationship Id="rId30" Type="http://schemas.openxmlformats.org/officeDocument/2006/relationships/image" Target="../media/image420.wmf"/><Relationship Id="rId35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1.bin"/><Relationship Id="rId13" Type="http://schemas.openxmlformats.org/officeDocument/2006/relationships/image" Target="../media/image427.wmf"/><Relationship Id="rId3" Type="http://schemas.openxmlformats.org/officeDocument/2006/relationships/notesSlide" Target="../notesSlides/notesSlide121.xml"/><Relationship Id="rId7" Type="http://schemas.openxmlformats.org/officeDocument/2006/relationships/image" Target="../media/image424.wmf"/><Relationship Id="rId12" Type="http://schemas.openxmlformats.org/officeDocument/2006/relationships/oleObject" Target="../embeddings/oleObject393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1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390.bin"/><Relationship Id="rId11" Type="http://schemas.openxmlformats.org/officeDocument/2006/relationships/image" Target="../media/image426.wmf"/><Relationship Id="rId5" Type="http://schemas.openxmlformats.org/officeDocument/2006/relationships/image" Target="../media/image423.wmf"/><Relationship Id="rId15" Type="http://schemas.openxmlformats.org/officeDocument/2006/relationships/image" Target="../media/image428.wmf"/><Relationship Id="rId10" Type="http://schemas.openxmlformats.org/officeDocument/2006/relationships/oleObject" Target="../embeddings/oleObject392.bin"/><Relationship Id="rId4" Type="http://schemas.openxmlformats.org/officeDocument/2006/relationships/oleObject" Target="../embeddings/oleObject389.bin"/><Relationship Id="rId9" Type="http://schemas.openxmlformats.org/officeDocument/2006/relationships/image" Target="../media/image425.wmf"/><Relationship Id="rId14" Type="http://schemas.openxmlformats.org/officeDocument/2006/relationships/oleObject" Target="../embeddings/oleObject394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7.bin"/><Relationship Id="rId13" Type="http://schemas.openxmlformats.org/officeDocument/2006/relationships/image" Target="../media/image433.wmf"/><Relationship Id="rId18" Type="http://schemas.openxmlformats.org/officeDocument/2006/relationships/oleObject" Target="../embeddings/oleObject402.bin"/><Relationship Id="rId3" Type="http://schemas.openxmlformats.org/officeDocument/2006/relationships/notesSlide" Target="../notesSlides/notesSlide122.xml"/><Relationship Id="rId21" Type="http://schemas.openxmlformats.org/officeDocument/2006/relationships/image" Target="../media/image437.wmf"/><Relationship Id="rId7" Type="http://schemas.openxmlformats.org/officeDocument/2006/relationships/image" Target="../media/image430.wmf"/><Relationship Id="rId12" Type="http://schemas.openxmlformats.org/officeDocument/2006/relationships/oleObject" Target="../embeddings/oleObject399.bin"/><Relationship Id="rId17" Type="http://schemas.openxmlformats.org/officeDocument/2006/relationships/image" Target="../media/image4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1.bin"/><Relationship Id="rId20" Type="http://schemas.openxmlformats.org/officeDocument/2006/relationships/oleObject" Target="../embeddings/oleObject403.bin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396.bin"/><Relationship Id="rId11" Type="http://schemas.openxmlformats.org/officeDocument/2006/relationships/image" Target="../media/image432.wmf"/><Relationship Id="rId5" Type="http://schemas.openxmlformats.org/officeDocument/2006/relationships/image" Target="../media/image429.wmf"/><Relationship Id="rId15" Type="http://schemas.openxmlformats.org/officeDocument/2006/relationships/image" Target="../media/image434.wmf"/><Relationship Id="rId23" Type="http://schemas.openxmlformats.org/officeDocument/2006/relationships/slide" Target="slide1.xml"/><Relationship Id="rId10" Type="http://schemas.openxmlformats.org/officeDocument/2006/relationships/oleObject" Target="../embeddings/oleObject398.bin"/><Relationship Id="rId19" Type="http://schemas.openxmlformats.org/officeDocument/2006/relationships/image" Target="../media/image436.wmf"/><Relationship Id="rId4" Type="http://schemas.openxmlformats.org/officeDocument/2006/relationships/oleObject" Target="../embeddings/oleObject395.bin"/><Relationship Id="rId9" Type="http://schemas.openxmlformats.org/officeDocument/2006/relationships/image" Target="../media/image431.wmf"/><Relationship Id="rId14" Type="http://schemas.openxmlformats.org/officeDocument/2006/relationships/oleObject" Target="../embeddings/oleObject400.bin"/><Relationship Id="rId22" Type="http://schemas.openxmlformats.org/officeDocument/2006/relationships/oleObject" Target="../embeddings/oleObject404.bin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wmf"/><Relationship Id="rId13" Type="http://schemas.openxmlformats.org/officeDocument/2006/relationships/slide" Target="slide1.xml"/><Relationship Id="rId3" Type="http://schemas.openxmlformats.org/officeDocument/2006/relationships/notesSlide" Target="../notesSlides/notesSlide123.xml"/><Relationship Id="rId7" Type="http://schemas.openxmlformats.org/officeDocument/2006/relationships/oleObject" Target="../embeddings/oleObject406.bin"/><Relationship Id="rId12" Type="http://schemas.openxmlformats.org/officeDocument/2006/relationships/image" Target="../media/image4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42.png"/><Relationship Id="rId11" Type="http://schemas.openxmlformats.org/officeDocument/2006/relationships/oleObject" Target="../embeddings/oleObject408.bin"/><Relationship Id="rId5" Type="http://schemas.openxmlformats.org/officeDocument/2006/relationships/image" Target="../media/image438.wmf"/><Relationship Id="rId10" Type="http://schemas.openxmlformats.org/officeDocument/2006/relationships/image" Target="../media/image440.wmf"/><Relationship Id="rId4" Type="http://schemas.openxmlformats.org/officeDocument/2006/relationships/oleObject" Target="../embeddings/oleObject405.bin"/><Relationship Id="rId9" Type="http://schemas.openxmlformats.org/officeDocument/2006/relationships/oleObject" Target="../embeddings/oleObject407.bin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1.bin"/><Relationship Id="rId13" Type="http://schemas.openxmlformats.org/officeDocument/2006/relationships/oleObject" Target="../embeddings/oleObject415.bin"/><Relationship Id="rId18" Type="http://schemas.openxmlformats.org/officeDocument/2006/relationships/image" Target="../media/image448.wmf"/><Relationship Id="rId3" Type="http://schemas.openxmlformats.org/officeDocument/2006/relationships/notesSlide" Target="../notesSlides/notesSlide124.xml"/><Relationship Id="rId21" Type="http://schemas.openxmlformats.org/officeDocument/2006/relationships/slide" Target="slide1.xml"/><Relationship Id="rId7" Type="http://schemas.openxmlformats.org/officeDocument/2006/relationships/image" Target="../media/image444.wmf"/><Relationship Id="rId12" Type="http://schemas.openxmlformats.org/officeDocument/2006/relationships/oleObject" Target="../embeddings/oleObject414.bin"/><Relationship Id="rId17" Type="http://schemas.openxmlformats.org/officeDocument/2006/relationships/oleObject" Target="../embeddings/oleObject4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7.wmf"/><Relationship Id="rId20" Type="http://schemas.openxmlformats.org/officeDocument/2006/relationships/image" Target="../media/image449.wmf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410.bin"/><Relationship Id="rId11" Type="http://schemas.openxmlformats.org/officeDocument/2006/relationships/oleObject" Target="../embeddings/oleObject413.bin"/><Relationship Id="rId5" Type="http://schemas.openxmlformats.org/officeDocument/2006/relationships/image" Target="../media/image443.wmf"/><Relationship Id="rId15" Type="http://schemas.openxmlformats.org/officeDocument/2006/relationships/oleObject" Target="../embeddings/oleObject416.bin"/><Relationship Id="rId10" Type="http://schemas.openxmlformats.org/officeDocument/2006/relationships/oleObject" Target="../embeddings/oleObject412.bin"/><Relationship Id="rId19" Type="http://schemas.openxmlformats.org/officeDocument/2006/relationships/oleObject" Target="../embeddings/oleObject418.bin"/><Relationship Id="rId4" Type="http://schemas.openxmlformats.org/officeDocument/2006/relationships/oleObject" Target="../embeddings/oleObject409.bin"/><Relationship Id="rId9" Type="http://schemas.openxmlformats.org/officeDocument/2006/relationships/image" Target="../media/image445.wmf"/><Relationship Id="rId14" Type="http://schemas.openxmlformats.org/officeDocument/2006/relationships/image" Target="../media/image446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6.wmf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40.bin"/><Relationship Id="rId19" Type="http://schemas.openxmlformats.org/officeDocument/2006/relationships/slide" Target="slide1.xml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slide" Target="slide1.xml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2.w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2.bin"/><Relationship Id="rId18" Type="http://schemas.openxmlformats.org/officeDocument/2006/relationships/slide" Target="slide1.xml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8.wmf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47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11" Type="http://schemas.openxmlformats.org/officeDocument/2006/relationships/slide" Target="slide1.xml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5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5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8.wmf"/><Relationship Id="rId12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5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slide" Target="slide1.xml"/><Relationship Id="rId10" Type="http://schemas.openxmlformats.org/officeDocument/2006/relationships/image" Target="../media/image63.wmf"/><Relationship Id="rId4" Type="http://schemas.openxmlformats.org/officeDocument/2006/relationships/image" Target="../media/image66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69.wmf"/><Relationship Id="rId3" Type="http://schemas.openxmlformats.org/officeDocument/2006/relationships/notesSlide" Target="../notesSlides/notesSlide20.xml"/><Relationship Id="rId21" Type="http://schemas.openxmlformats.org/officeDocument/2006/relationships/slide" Target="slide1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66.pn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6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3.wmf"/><Relationship Id="rId1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74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73.wmf"/><Relationship Id="rId1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1.bin"/><Relationship Id="rId26" Type="http://schemas.openxmlformats.org/officeDocument/2006/relationships/image" Target="../media/image88.w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90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20" Type="http://schemas.openxmlformats.org/officeDocument/2006/relationships/image" Target="../media/image85.wmf"/><Relationship Id="rId29" Type="http://schemas.openxmlformats.org/officeDocument/2006/relationships/oleObject" Target="../embeddings/oleObject97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7.bin"/><Relationship Id="rId24" Type="http://schemas.openxmlformats.org/officeDocument/2006/relationships/image" Target="../media/image87.w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4.bin"/><Relationship Id="rId28" Type="http://schemas.openxmlformats.org/officeDocument/2006/relationships/image" Target="../media/image89.wmf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92.bin"/><Relationship Id="rId31" Type="http://schemas.openxmlformats.org/officeDocument/2006/relationships/slide" Target="slide1.xml"/><Relationship Id="rId4" Type="http://schemas.openxmlformats.org/officeDocument/2006/relationships/image" Target="../media/image91.png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3.wmf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96.bin"/><Relationship Id="rId30" Type="http://schemas.openxmlformats.org/officeDocument/2006/relationships/image" Target="../media/image9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92.wmf"/><Relationship Id="rId10" Type="http://schemas.openxmlformats.org/officeDocument/2006/relationships/slide" Target="slide1.xml"/><Relationship Id="rId4" Type="http://schemas.openxmlformats.org/officeDocument/2006/relationships/oleObject" Target="../embeddings/oleObject98.bin"/><Relationship Id="rId9" Type="http://schemas.openxmlformats.org/officeDocument/2006/relationships/image" Target="../media/image9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96.wmf"/><Relationship Id="rId12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9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02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09.bin"/><Relationship Id="rId1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01.wmf"/><Relationship Id="rId5" Type="http://schemas.openxmlformats.org/officeDocument/2006/relationships/image" Target="../media/image99.wmf"/><Relationship Id="rId15" Type="http://schemas.openxmlformats.org/officeDocument/2006/relationships/oleObject" Target="../embeddings/oleObject110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00.wmf"/><Relationship Id="rId14" Type="http://schemas.openxmlformats.org/officeDocument/2006/relationships/image" Target="../media/image10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08.wmf"/><Relationship Id="rId12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0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11.wmf"/><Relationship Id="rId10" Type="http://schemas.openxmlformats.org/officeDocument/2006/relationships/slide" Target="slide1.xml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1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18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2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24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22.wmf"/><Relationship Id="rId1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6.wmf"/><Relationship Id="rId12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12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33.wmf"/><Relationship Id="rId18" Type="http://schemas.openxmlformats.org/officeDocument/2006/relationships/slide" Target="slide1.xml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9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32.wmf"/><Relationship Id="rId5" Type="http://schemas.openxmlformats.org/officeDocument/2006/relationships/image" Target="../media/image129.wmf"/><Relationship Id="rId15" Type="http://schemas.openxmlformats.org/officeDocument/2006/relationships/image" Target="../media/image134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13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37.wmf"/><Relationship Id="rId12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3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144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43.wmf"/><Relationship Id="rId5" Type="http://schemas.openxmlformats.org/officeDocument/2006/relationships/image" Target="../media/image140.wmf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42.wmf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151.wmf"/><Relationship Id="rId26" Type="http://schemas.openxmlformats.org/officeDocument/2006/relationships/image" Target="../media/image155.wmf"/><Relationship Id="rId3" Type="http://schemas.openxmlformats.org/officeDocument/2006/relationships/notesSlide" Target="../notesSlides/notesSlide42.xml"/><Relationship Id="rId21" Type="http://schemas.openxmlformats.org/officeDocument/2006/relationships/oleObject" Target="../embeddings/oleObject157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48.wmf"/><Relationship Id="rId17" Type="http://schemas.openxmlformats.org/officeDocument/2006/relationships/oleObject" Target="../embeddings/oleObject155.bin"/><Relationship Id="rId25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0.wmf"/><Relationship Id="rId20" Type="http://schemas.openxmlformats.org/officeDocument/2006/relationships/image" Target="../media/image152.wmf"/><Relationship Id="rId29" Type="http://schemas.openxmlformats.org/officeDocument/2006/relationships/slide" Target="slide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7.png"/><Relationship Id="rId11" Type="http://schemas.openxmlformats.org/officeDocument/2006/relationships/oleObject" Target="../embeddings/oleObject152.bin"/><Relationship Id="rId24" Type="http://schemas.openxmlformats.org/officeDocument/2006/relationships/image" Target="../media/image154.wmf"/><Relationship Id="rId5" Type="http://schemas.openxmlformats.org/officeDocument/2006/relationships/image" Target="../media/image145.wmf"/><Relationship Id="rId15" Type="http://schemas.openxmlformats.org/officeDocument/2006/relationships/oleObject" Target="../embeddings/oleObject154.bin"/><Relationship Id="rId23" Type="http://schemas.openxmlformats.org/officeDocument/2006/relationships/oleObject" Target="../embeddings/oleObject158.bin"/><Relationship Id="rId28" Type="http://schemas.openxmlformats.org/officeDocument/2006/relationships/image" Target="../media/image156.wmf"/><Relationship Id="rId10" Type="http://schemas.openxmlformats.org/officeDocument/2006/relationships/image" Target="../media/image147.wmf"/><Relationship Id="rId19" Type="http://schemas.openxmlformats.org/officeDocument/2006/relationships/oleObject" Target="../embeddings/oleObject156.bin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49.wmf"/><Relationship Id="rId22" Type="http://schemas.openxmlformats.org/officeDocument/2006/relationships/image" Target="../media/image153.wmf"/><Relationship Id="rId27" Type="http://schemas.openxmlformats.org/officeDocument/2006/relationships/oleObject" Target="../embeddings/oleObject16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1.w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62.bin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8.wmf"/><Relationship Id="rId11" Type="http://schemas.openxmlformats.org/officeDocument/2006/relationships/image" Target="../media/image160.wmf"/><Relationship Id="rId5" Type="http://schemas.openxmlformats.org/officeDocument/2006/relationships/oleObject" Target="../embeddings/oleObject161.bin"/><Relationship Id="rId10" Type="http://schemas.openxmlformats.org/officeDocument/2006/relationships/oleObject" Target="../embeddings/oleObject163.bin"/><Relationship Id="rId4" Type="http://schemas.openxmlformats.org/officeDocument/2006/relationships/image" Target="../media/image162.png"/><Relationship Id="rId9" Type="http://schemas.openxmlformats.org/officeDocument/2006/relationships/image" Target="../media/image163.png"/><Relationship Id="rId1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image" Target="../media/image173.png"/><Relationship Id="rId18" Type="http://schemas.openxmlformats.org/officeDocument/2006/relationships/oleObject" Target="../embeddings/oleObject171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171.wmf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67.wmf"/><Relationship Id="rId17" Type="http://schemas.openxmlformats.org/officeDocument/2006/relationships/image" Target="../media/image1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0.bin"/><Relationship Id="rId20" Type="http://schemas.openxmlformats.org/officeDocument/2006/relationships/oleObject" Target="../embeddings/oleObject172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image" Target="../media/image168.wmf"/><Relationship Id="rId10" Type="http://schemas.openxmlformats.org/officeDocument/2006/relationships/image" Target="../media/image166.wmf"/><Relationship Id="rId19" Type="http://schemas.openxmlformats.org/officeDocument/2006/relationships/image" Target="../media/image170.wmf"/><Relationship Id="rId4" Type="http://schemas.openxmlformats.org/officeDocument/2006/relationships/image" Target="../media/image172.png"/><Relationship Id="rId9" Type="http://schemas.openxmlformats.org/officeDocument/2006/relationships/oleObject" Target="../embeddings/oleObject167.bin"/><Relationship Id="rId14" Type="http://schemas.openxmlformats.org/officeDocument/2006/relationships/oleObject" Target="../embeddings/oleObject169.bin"/><Relationship Id="rId22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77.bin"/><Relationship Id="rId18" Type="http://schemas.openxmlformats.org/officeDocument/2006/relationships/slide" Target="slide1.xml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79.png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1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8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3.bin"/><Relationship Id="rId15" Type="http://schemas.openxmlformats.org/officeDocument/2006/relationships/image" Target="../media/image181.png"/><Relationship Id="rId10" Type="http://schemas.openxmlformats.org/officeDocument/2006/relationships/image" Target="../media/image175.wmf"/><Relationship Id="rId4" Type="http://schemas.openxmlformats.org/officeDocument/2006/relationships/image" Target="../media/image178.png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7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85.emf"/><Relationship Id="rId11" Type="http://schemas.openxmlformats.org/officeDocument/2006/relationships/slide" Target="slide1.xml"/><Relationship Id="rId5" Type="http://schemas.openxmlformats.org/officeDocument/2006/relationships/image" Target="../media/image182.wmf"/><Relationship Id="rId10" Type="http://schemas.openxmlformats.org/officeDocument/2006/relationships/image" Target="../media/image184.wmf"/><Relationship Id="rId4" Type="http://schemas.openxmlformats.org/officeDocument/2006/relationships/oleObject" Target="../embeddings/oleObject179.bin"/><Relationship Id="rId9" Type="http://schemas.openxmlformats.org/officeDocument/2006/relationships/oleObject" Target="../embeddings/oleObject18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image" Target="../media/image195.wmf"/><Relationship Id="rId18" Type="http://schemas.openxmlformats.org/officeDocument/2006/relationships/image" Target="../media/image197.wmf"/><Relationship Id="rId26" Type="http://schemas.openxmlformats.org/officeDocument/2006/relationships/slide" Target="slide1.xml"/><Relationship Id="rId3" Type="http://schemas.openxmlformats.org/officeDocument/2006/relationships/notesSlide" Target="../notesSlides/notesSlide51.xml"/><Relationship Id="rId21" Type="http://schemas.openxmlformats.org/officeDocument/2006/relationships/oleObject" Target="../embeddings/oleObject192.bin"/><Relationship Id="rId7" Type="http://schemas.openxmlformats.org/officeDocument/2006/relationships/image" Target="../media/image192.wmf"/><Relationship Id="rId12" Type="http://schemas.openxmlformats.org/officeDocument/2006/relationships/oleObject" Target="../embeddings/oleObject188.bin"/><Relationship Id="rId17" Type="http://schemas.openxmlformats.org/officeDocument/2006/relationships/oleObject" Target="../embeddings/oleObject190.bin"/><Relationship Id="rId25" Type="http://schemas.openxmlformats.org/officeDocument/2006/relationships/image" Target="../media/image20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1.wmf"/><Relationship Id="rId20" Type="http://schemas.openxmlformats.org/officeDocument/2006/relationships/image" Target="../media/image198.w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85.bin"/><Relationship Id="rId11" Type="http://schemas.openxmlformats.org/officeDocument/2006/relationships/image" Target="../media/image194.wmf"/><Relationship Id="rId24" Type="http://schemas.openxmlformats.org/officeDocument/2006/relationships/image" Target="../media/image200.wmf"/><Relationship Id="rId5" Type="http://schemas.openxmlformats.org/officeDocument/2006/relationships/image" Target="../media/image191.wmf"/><Relationship Id="rId15" Type="http://schemas.openxmlformats.org/officeDocument/2006/relationships/image" Target="../media/image196.wmf"/><Relationship Id="rId23" Type="http://schemas.openxmlformats.org/officeDocument/2006/relationships/oleObject" Target="../embeddings/oleObject193.bin"/><Relationship Id="rId10" Type="http://schemas.openxmlformats.org/officeDocument/2006/relationships/oleObject" Target="../embeddings/oleObject187.bin"/><Relationship Id="rId19" Type="http://schemas.openxmlformats.org/officeDocument/2006/relationships/oleObject" Target="../embeddings/oleObject191.bin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93.wmf"/><Relationship Id="rId14" Type="http://schemas.openxmlformats.org/officeDocument/2006/relationships/oleObject" Target="../embeddings/oleObject189.bin"/><Relationship Id="rId22" Type="http://schemas.openxmlformats.org/officeDocument/2006/relationships/image" Target="../media/image19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2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95.bin"/><Relationship Id="rId5" Type="http://schemas.openxmlformats.org/officeDocument/2006/relationships/image" Target="../media/image203.wmf"/><Relationship Id="rId10" Type="http://schemas.openxmlformats.org/officeDocument/2006/relationships/slide" Target="slide1.xml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205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13" Type="http://schemas.openxmlformats.org/officeDocument/2006/relationships/image" Target="../media/image210.wmf"/><Relationship Id="rId18" Type="http://schemas.openxmlformats.org/officeDocument/2006/relationships/image" Target="../media/image212.wmf"/><Relationship Id="rId3" Type="http://schemas.openxmlformats.org/officeDocument/2006/relationships/notesSlide" Target="../notesSlides/notesSlide53.xml"/><Relationship Id="rId21" Type="http://schemas.openxmlformats.org/officeDocument/2006/relationships/image" Target="../media/image202.png"/><Relationship Id="rId7" Type="http://schemas.openxmlformats.org/officeDocument/2006/relationships/image" Target="../media/image207.wmf"/><Relationship Id="rId12" Type="http://schemas.openxmlformats.org/officeDocument/2006/relationships/oleObject" Target="../embeddings/oleObject201.bin"/><Relationship Id="rId17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1.wmf"/><Relationship Id="rId20" Type="http://schemas.openxmlformats.org/officeDocument/2006/relationships/image" Target="../media/image213.wmf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209.wmf"/><Relationship Id="rId5" Type="http://schemas.openxmlformats.org/officeDocument/2006/relationships/image" Target="../media/image206.wmf"/><Relationship Id="rId15" Type="http://schemas.openxmlformats.org/officeDocument/2006/relationships/oleObject" Target="../embeddings/oleObject202.bin"/><Relationship Id="rId23" Type="http://schemas.openxmlformats.org/officeDocument/2006/relationships/slide" Target="slide1.xml"/><Relationship Id="rId10" Type="http://schemas.openxmlformats.org/officeDocument/2006/relationships/oleObject" Target="../embeddings/oleObject200.bin"/><Relationship Id="rId19" Type="http://schemas.openxmlformats.org/officeDocument/2006/relationships/oleObject" Target="../embeddings/oleObject204.bin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208.wmf"/><Relationship Id="rId14" Type="http://schemas.openxmlformats.org/officeDocument/2006/relationships/image" Target="../media/image214.wmf"/><Relationship Id="rId22" Type="http://schemas.openxmlformats.org/officeDocument/2006/relationships/image" Target="../media/image2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17.wmf"/><Relationship Id="rId5" Type="http://schemas.openxmlformats.org/officeDocument/2006/relationships/oleObject" Target="../embeddings/oleObject205.bin"/><Relationship Id="rId4" Type="http://schemas.openxmlformats.org/officeDocument/2006/relationships/image" Target="../media/image21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223.wmf"/><Relationship Id="rId18" Type="http://schemas.openxmlformats.org/officeDocument/2006/relationships/oleObject" Target="../embeddings/oleObject213.bin"/><Relationship Id="rId26" Type="http://schemas.openxmlformats.org/officeDocument/2006/relationships/oleObject" Target="../embeddings/oleObject217.bin"/><Relationship Id="rId3" Type="http://schemas.openxmlformats.org/officeDocument/2006/relationships/notesSlide" Target="../notesSlides/notesSlide57.xml"/><Relationship Id="rId21" Type="http://schemas.openxmlformats.org/officeDocument/2006/relationships/image" Target="../media/image227.wmf"/><Relationship Id="rId34" Type="http://schemas.openxmlformats.org/officeDocument/2006/relationships/oleObject" Target="../embeddings/oleObject221.bin"/><Relationship Id="rId7" Type="http://schemas.openxmlformats.org/officeDocument/2006/relationships/image" Target="../media/image220.wmf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225.wmf"/><Relationship Id="rId25" Type="http://schemas.openxmlformats.org/officeDocument/2006/relationships/image" Target="../media/image229.wmf"/><Relationship Id="rId33" Type="http://schemas.openxmlformats.org/officeDocument/2006/relationships/image" Target="../media/image2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29" Type="http://schemas.openxmlformats.org/officeDocument/2006/relationships/image" Target="../media/image231.wmf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222.wmf"/><Relationship Id="rId24" Type="http://schemas.openxmlformats.org/officeDocument/2006/relationships/oleObject" Target="../embeddings/oleObject216.bin"/><Relationship Id="rId32" Type="http://schemas.openxmlformats.org/officeDocument/2006/relationships/oleObject" Target="../embeddings/oleObject220.bin"/><Relationship Id="rId5" Type="http://schemas.openxmlformats.org/officeDocument/2006/relationships/image" Target="../media/image219.wmf"/><Relationship Id="rId15" Type="http://schemas.openxmlformats.org/officeDocument/2006/relationships/image" Target="../media/image224.wmf"/><Relationship Id="rId23" Type="http://schemas.openxmlformats.org/officeDocument/2006/relationships/image" Target="../media/image228.wmf"/><Relationship Id="rId28" Type="http://schemas.openxmlformats.org/officeDocument/2006/relationships/oleObject" Target="../embeddings/oleObject218.bin"/><Relationship Id="rId36" Type="http://schemas.openxmlformats.org/officeDocument/2006/relationships/slide" Target="slide1.xml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226.wmf"/><Relationship Id="rId31" Type="http://schemas.openxmlformats.org/officeDocument/2006/relationships/image" Target="../media/image232.wmf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221.wmf"/><Relationship Id="rId14" Type="http://schemas.openxmlformats.org/officeDocument/2006/relationships/oleObject" Target="../embeddings/oleObject211.bin"/><Relationship Id="rId22" Type="http://schemas.openxmlformats.org/officeDocument/2006/relationships/oleObject" Target="../embeddings/oleObject215.bin"/><Relationship Id="rId27" Type="http://schemas.openxmlformats.org/officeDocument/2006/relationships/image" Target="../media/image230.wmf"/><Relationship Id="rId30" Type="http://schemas.openxmlformats.org/officeDocument/2006/relationships/oleObject" Target="../embeddings/oleObject219.bin"/><Relationship Id="rId35" Type="http://schemas.openxmlformats.org/officeDocument/2006/relationships/image" Target="../media/image234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13" Type="http://schemas.openxmlformats.org/officeDocument/2006/relationships/oleObject" Target="../embeddings/oleObject226.bin"/><Relationship Id="rId18" Type="http://schemas.openxmlformats.org/officeDocument/2006/relationships/image" Target="../media/image241.wmf"/><Relationship Id="rId3" Type="http://schemas.openxmlformats.org/officeDocument/2006/relationships/notesSlide" Target="../notesSlides/notesSlide58.xml"/><Relationship Id="rId21" Type="http://schemas.openxmlformats.org/officeDocument/2006/relationships/oleObject" Target="../embeddings/oleObject230.bin"/><Relationship Id="rId7" Type="http://schemas.openxmlformats.org/officeDocument/2006/relationships/oleObject" Target="../embeddings/oleObject223.bin"/><Relationship Id="rId12" Type="http://schemas.openxmlformats.org/officeDocument/2006/relationships/image" Target="../media/image238.wmf"/><Relationship Id="rId17" Type="http://schemas.openxmlformats.org/officeDocument/2006/relationships/oleObject" Target="../embeddings/oleObject228.bin"/><Relationship Id="rId25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0.wmf"/><Relationship Id="rId20" Type="http://schemas.openxmlformats.org/officeDocument/2006/relationships/image" Target="../media/image242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35.wmf"/><Relationship Id="rId11" Type="http://schemas.openxmlformats.org/officeDocument/2006/relationships/oleObject" Target="../embeddings/oleObject225.bin"/><Relationship Id="rId24" Type="http://schemas.openxmlformats.org/officeDocument/2006/relationships/image" Target="../media/image244.wmf"/><Relationship Id="rId5" Type="http://schemas.openxmlformats.org/officeDocument/2006/relationships/oleObject" Target="../embeddings/oleObject222.bin"/><Relationship Id="rId15" Type="http://schemas.openxmlformats.org/officeDocument/2006/relationships/oleObject" Target="../embeddings/oleObject227.bin"/><Relationship Id="rId23" Type="http://schemas.openxmlformats.org/officeDocument/2006/relationships/oleObject" Target="../embeddings/oleObject231.bin"/><Relationship Id="rId10" Type="http://schemas.openxmlformats.org/officeDocument/2006/relationships/image" Target="../media/image237.wmf"/><Relationship Id="rId19" Type="http://schemas.openxmlformats.org/officeDocument/2006/relationships/oleObject" Target="../embeddings/oleObject229.bin"/><Relationship Id="rId4" Type="http://schemas.openxmlformats.org/officeDocument/2006/relationships/image" Target="../media/image245.png"/><Relationship Id="rId9" Type="http://schemas.openxmlformats.org/officeDocument/2006/relationships/oleObject" Target="../embeddings/oleObject224.bin"/><Relationship Id="rId14" Type="http://schemas.openxmlformats.org/officeDocument/2006/relationships/image" Target="../media/image239.wmf"/><Relationship Id="rId22" Type="http://schemas.openxmlformats.org/officeDocument/2006/relationships/image" Target="../media/image243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13" Type="http://schemas.openxmlformats.org/officeDocument/2006/relationships/oleObject" Target="../embeddings/oleObject236.bin"/><Relationship Id="rId18" Type="http://schemas.openxmlformats.org/officeDocument/2006/relationships/image" Target="../media/image252.wmf"/><Relationship Id="rId26" Type="http://schemas.openxmlformats.org/officeDocument/2006/relationships/oleObject" Target="../embeddings/oleObject242.bin"/><Relationship Id="rId3" Type="http://schemas.openxmlformats.org/officeDocument/2006/relationships/notesSlide" Target="../notesSlides/notesSlide59.xml"/><Relationship Id="rId21" Type="http://schemas.openxmlformats.org/officeDocument/2006/relationships/image" Target="../media/image202.png"/><Relationship Id="rId7" Type="http://schemas.openxmlformats.org/officeDocument/2006/relationships/oleObject" Target="../embeddings/oleObject233.bin"/><Relationship Id="rId12" Type="http://schemas.openxmlformats.org/officeDocument/2006/relationships/image" Target="../media/image249.wmf"/><Relationship Id="rId17" Type="http://schemas.openxmlformats.org/officeDocument/2006/relationships/oleObject" Target="../embeddings/oleObject238.bin"/><Relationship Id="rId25" Type="http://schemas.openxmlformats.org/officeDocument/2006/relationships/image" Target="../media/image25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1.wmf"/><Relationship Id="rId20" Type="http://schemas.openxmlformats.org/officeDocument/2006/relationships/image" Target="../media/image253.wmf"/><Relationship Id="rId29" Type="http://schemas.openxmlformats.org/officeDocument/2006/relationships/image" Target="../media/image257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46.wmf"/><Relationship Id="rId11" Type="http://schemas.openxmlformats.org/officeDocument/2006/relationships/oleObject" Target="../embeddings/oleObject235.bin"/><Relationship Id="rId24" Type="http://schemas.openxmlformats.org/officeDocument/2006/relationships/oleObject" Target="../embeddings/oleObject241.bin"/><Relationship Id="rId32" Type="http://schemas.openxmlformats.org/officeDocument/2006/relationships/slide" Target="slide1.xml"/><Relationship Id="rId5" Type="http://schemas.openxmlformats.org/officeDocument/2006/relationships/oleObject" Target="../embeddings/oleObject232.bin"/><Relationship Id="rId15" Type="http://schemas.openxmlformats.org/officeDocument/2006/relationships/oleObject" Target="../embeddings/oleObject237.bin"/><Relationship Id="rId23" Type="http://schemas.openxmlformats.org/officeDocument/2006/relationships/image" Target="../media/image254.wmf"/><Relationship Id="rId28" Type="http://schemas.openxmlformats.org/officeDocument/2006/relationships/oleObject" Target="../embeddings/oleObject243.bin"/><Relationship Id="rId10" Type="http://schemas.openxmlformats.org/officeDocument/2006/relationships/image" Target="../media/image248.wmf"/><Relationship Id="rId19" Type="http://schemas.openxmlformats.org/officeDocument/2006/relationships/oleObject" Target="../embeddings/oleObject239.bin"/><Relationship Id="rId31" Type="http://schemas.openxmlformats.org/officeDocument/2006/relationships/image" Target="../media/image258.wmf"/><Relationship Id="rId4" Type="http://schemas.openxmlformats.org/officeDocument/2006/relationships/image" Target="../media/image259.emf"/><Relationship Id="rId9" Type="http://schemas.openxmlformats.org/officeDocument/2006/relationships/oleObject" Target="../embeddings/oleObject234.bin"/><Relationship Id="rId14" Type="http://schemas.openxmlformats.org/officeDocument/2006/relationships/image" Target="../media/image250.wmf"/><Relationship Id="rId22" Type="http://schemas.openxmlformats.org/officeDocument/2006/relationships/oleObject" Target="../embeddings/oleObject240.bin"/><Relationship Id="rId27" Type="http://schemas.openxmlformats.org/officeDocument/2006/relationships/image" Target="../media/image256.wmf"/><Relationship Id="rId30" Type="http://schemas.openxmlformats.org/officeDocument/2006/relationships/oleObject" Target="../embeddings/oleObject24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13" Type="http://schemas.openxmlformats.org/officeDocument/2006/relationships/image" Target="../media/image263.wmf"/><Relationship Id="rId18" Type="http://schemas.openxmlformats.org/officeDocument/2006/relationships/image" Target="../media/image265.wmf"/><Relationship Id="rId26" Type="http://schemas.openxmlformats.org/officeDocument/2006/relationships/image" Target="../media/image269.wmf"/><Relationship Id="rId3" Type="http://schemas.openxmlformats.org/officeDocument/2006/relationships/notesSlide" Target="../notesSlides/notesSlide60.xml"/><Relationship Id="rId21" Type="http://schemas.openxmlformats.org/officeDocument/2006/relationships/oleObject" Target="../embeddings/oleObject252.bin"/><Relationship Id="rId7" Type="http://schemas.openxmlformats.org/officeDocument/2006/relationships/image" Target="../media/image273.emf"/><Relationship Id="rId12" Type="http://schemas.openxmlformats.org/officeDocument/2006/relationships/oleObject" Target="../embeddings/oleObject248.bin"/><Relationship Id="rId17" Type="http://schemas.openxmlformats.org/officeDocument/2006/relationships/oleObject" Target="../embeddings/oleObject250.bin"/><Relationship Id="rId25" Type="http://schemas.openxmlformats.org/officeDocument/2006/relationships/oleObject" Target="../embeddings/oleObject2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2.png"/><Relationship Id="rId20" Type="http://schemas.openxmlformats.org/officeDocument/2006/relationships/image" Target="../media/image266.wmf"/><Relationship Id="rId29" Type="http://schemas.openxmlformats.org/officeDocument/2006/relationships/oleObject" Target="../embeddings/oleObject256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60.wmf"/><Relationship Id="rId11" Type="http://schemas.openxmlformats.org/officeDocument/2006/relationships/image" Target="../media/image262.wmf"/><Relationship Id="rId24" Type="http://schemas.openxmlformats.org/officeDocument/2006/relationships/image" Target="../media/image268.wmf"/><Relationship Id="rId32" Type="http://schemas.openxmlformats.org/officeDocument/2006/relationships/slide" Target="slide1.xml"/><Relationship Id="rId5" Type="http://schemas.openxmlformats.org/officeDocument/2006/relationships/oleObject" Target="../embeddings/oleObject245.bin"/><Relationship Id="rId15" Type="http://schemas.openxmlformats.org/officeDocument/2006/relationships/image" Target="../media/image264.wmf"/><Relationship Id="rId23" Type="http://schemas.openxmlformats.org/officeDocument/2006/relationships/oleObject" Target="../embeddings/oleObject253.bin"/><Relationship Id="rId28" Type="http://schemas.openxmlformats.org/officeDocument/2006/relationships/image" Target="../media/image270.wmf"/><Relationship Id="rId10" Type="http://schemas.openxmlformats.org/officeDocument/2006/relationships/oleObject" Target="../embeddings/oleObject247.bin"/><Relationship Id="rId19" Type="http://schemas.openxmlformats.org/officeDocument/2006/relationships/oleObject" Target="../embeddings/oleObject251.bin"/><Relationship Id="rId31" Type="http://schemas.openxmlformats.org/officeDocument/2006/relationships/image" Target="../media/image274.png"/><Relationship Id="rId4" Type="http://schemas.openxmlformats.org/officeDocument/2006/relationships/image" Target="../media/image272.png"/><Relationship Id="rId9" Type="http://schemas.openxmlformats.org/officeDocument/2006/relationships/image" Target="../media/image261.wmf"/><Relationship Id="rId14" Type="http://schemas.openxmlformats.org/officeDocument/2006/relationships/oleObject" Target="../embeddings/oleObject249.bin"/><Relationship Id="rId22" Type="http://schemas.openxmlformats.org/officeDocument/2006/relationships/image" Target="../media/image267.wmf"/><Relationship Id="rId27" Type="http://schemas.openxmlformats.org/officeDocument/2006/relationships/oleObject" Target="../embeddings/oleObject255.bin"/><Relationship Id="rId30" Type="http://schemas.openxmlformats.org/officeDocument/2006/relationships/image" Target="../media/image27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7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13" Type="http://schemas.openxmlformats.org/officeDocument/2006/relationships/oleObject" Target="../embeddings/oleObject261.bin"/><Relationship Id="rId18" Type="http://schemas.openxmlformats.org/officeDocument/2006/relationships/image" Target="../media/image283.wmf"/><Relationship Id="rId3" Type="http://schemas.openxmlformats.org/officeDocument/2006/relationships/notesSlide" Target="../notesSlides/notesSlide62.xml"/><Relationship Id="rId21" Type="http://schemas.openxmlformats.org/officeDocument/2006/relationships/oleObject" Target="../embeddings/oleObject265.bin"/><Relationship Id="rId7" Type="http://schemas.openxmlformats.org/officeDocument/2006/relationships/oleObject" Target="../embeddings/oleObject258.bin"/><Relationship Id="rId12" Type="http://schemas.openxmlformats.org/officeDocument/2006/relationships/image" Target="../media/image280.wmf"/><Relationship Id="rId17" Type="http://schemas.openxmlformats.org/officeDocument/2006/relationships/oleObject" Target="../embeddings/oleObject263.bin"/><Relationship Id="rId25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2.wmf"/><Relationship Id="rId20" Type="http://schemas.openxmlformats.org/officeDocument/2006/relationships/image" Target="../media/image284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77.wmf"/><Relationship Id="rId11" Type="http://schemas.openxmlformats.org/officeDocument/2006/relationships/oleObject" Target="../embeddings/oleObject260.bin"/><Relationship Id="rId24" Type="http://schemas.openxmlformats.org/officeDocument/2006/relationships/image" Target="../media/image286.wmf"/><Relationship Id="rId5" Type="http://schemas.openxmlformats.org/officeDocument/2006/relationships/oleObject" Target="../embeddings/oleObject257.bin"/><Relationship Id="rId15" Type="http://schemas.openxmlformats.org/officeDocument/2006/relationships/oleObject" Target="../embeddings/oleObject262.bin"/><Relationship Id="rId23" Type="http://schemas.openxmlformats.org/officeDocument/2006/relationships/oleObject" Target="../embeddings/oleObject266.bin"/><Relationship Id="rId10" Type="http://schemas.openxmlformats.org/officeDocument/2006/relationships/image" Target="../media/image279.wmf"/><Relationship Id="rId19" Type="http://schemas.openxmlformats.org/officeDocument/2006/relationships/oleObject" Target="../embeddings/oleObject264.bin"/><Relationship Id="rId4" Type="http://schemas.openxmlformats.org/officeDocument/2006/relationships/image" Target="../media/image275.png"/><Relationship Id="rId9" Type="http://schemas.openxmlformats.org/officeDocument/2006/relationships/oleObject" Target="../embeddings/oleObject259.bin"/><Relationship Id="rId14" Type="http://schemas.openxmlformats.org/officeDocument/2006/relationships/image" Target="../media/image281.wmf"/><Relationship Id="rId22" Type="http://schemas.openxmlformats.org/officeDocument/2006/relationships/image" Target="../media/image28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2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88.wmf"/><Relationship Id="rId5" Type="http://schemas.openxmlformats.org/officeDocument/2006/relationships/oleObject" Target="../embeddings/oleObject267.bin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2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68.bin"/><Relationship Id="rId5" Type="http://schemas.openxmlformats.org/officeDocument/2006/relationships/image" Target="../media/image291.wmf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2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69.bin"/><Relationship Id="rId5" Type="http://schemas.openxmlformats.org/officeDocument/2006/relationships/image" Target="../media/image293.wm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17.wmf"/><Relationship Id="rId39" Type="http://schemas.openxmlformats.org/officeDocument/2006/relationships/oleObject" Target="../embeddings/oleObject25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1.wmf"/><Relationship Id="rId42" Type="http://schemas.openxmlformats.org/officeDocument/2006/relationships/oleObject" Target="../embeddings/oleObject27.bin"/><Relationship Id="rId47" Type="http://schemas.openxmlformats.org/officeDocument/2006/relationships/oleObject" Target="../embeddings/oleObject31.bin"/><Relationship Id="rId50" Type="http://schemas.openxmlformats.org/officeDocument/2006/relationships/oleObject" Target="../embeddings/oleObject33.bin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2.bin"/><Relationship Id="rId38" Type="http://schemas.openxmlformats.org/officeDocument/2006/relationships/image" Target="../media/image23.wmf"/><Relationship Id="rId46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20.bin"/><Relationship Id="rId41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6.wmf"/><Relationship Id="rId32" Type="http://schemas.openxmlformats.org/officeDocument/2006/relationships/image" Target="../media/image20.wmf"/><Relationship Id="rId37" Type="http://schemas.openxmlformats.org/officeDocument/2006/relationships/oleObject" Target="../embeddings/oleObject24.bin"/><Relationship Id="rId40" Type="http://schemas.openxmlformats.org/officeDocument/2006/relationships/oleObject" Target="../embeddings/oleObject26.bin"/><Relationship Id="rId45" Type="http://schemas.openxmlformats.org/officeDocument/2006/relationships/oleObject" Target="../embeddings/oleObject29.bin"/><Relationship Id="rId5" Type="http://schemas.openxmlformats.org/officeDocument/2006/relationships/image" Target="../media/image8.wmf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18.wmf"/><Relationship Id="rId36" Type="http://schemas.openxmlformats.org/officeDocument/2006/relationships/image" Target="../media/image22.wmf"/><Relationship Id="rId49" Type="http://schemas.openxmlformats.org/officeDocument/2006/relationships/image" Target="../media/image26.wmf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1.bin"/><Relationship Id="rId44" Type="http://schemas.openxmlformats.org/officeDocument/2006/relationships/oleObject" Target="../embeddings/oleObject28.bin"/><Relationship Id="rId52" Type="http://schemas.openxmlformats.org/officeDocument/2006/relationships/slide" Target="slide1.xml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image" Target="../media/image12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19.wmf"/><Relationship Id="rId35" Type="http://schemas.openxmlformats.org/officeDocument/2006/relationships/oleObject" Target="../embeddings/oleObject23.bin"/><Relationship Id="rId43" Type="http://schemas.openxmlformats.org/officeDocument/2006/relationships/image" Target="../media/image25.wmf"/><Relationship Id="rId48" Type="http://schemas.openxmlformats.org/officeDocument/2006/relationships/oleObject" Target="../embeddings/oleObject32.bin"/><Relationship Id="rId8" Type="http://schemas.openxmlformats.org/officeDocument/2006/relationships/oleObject" Target="../embeddings/oleObject8.bin"/><Relationship Id="rId51" Type="http://schemas.openxmlformats.org/officeDocument/2006/relationships/image" Target="../media/image27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2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70.bin"/><Relationship Id="rId5" Type="http://schemas.openxmlformats.org/officeDocument/2006/relationships/image" Target="../media/image295.wmf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2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71.bin"/><Relationship Id="rId5" Type="http://schemas.openxmlformats.org/officeDocument/2006/relationships/image" Target="../media/image296.wmf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2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72.bin"/><Relationship Id="rId5" Type="http://schemas.openxmlformats.org/officeDocument/2006/relationships/image" Target="../media/image298.wmf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2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73.bin"/><Relationship Id="rId5" Type="http://schemas.openxmlformats.org/officeDocument/2006/relationships/image" Target="../media/image300.wmf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3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74.bin"/><Relationship Id="rId5" Type="http://schemas.openxmlformats.org/officeDocument/2006/relationships/image" Target="../media/image302.wmf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3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75.bin"/><Relationship Id="rId5" Type="http://schemas.openxmlformats.org/officeDocument/2006/relationships/image" Target="../media/image304.wmf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1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4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3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76.bin"/><Relationship Id="rId5" Type="http://schemas.openxmlformats.org/officeDocument/2006/relationships/image" Target="../media/image306.wmf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3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77.bin"/><Relationship Id="rId5" Type="http://schemas.openxmlformats.org/officeDocument/2006/relationships/image" Target="../media/image308.wmf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3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78.bin"/><Relationship Id="rId5" Type="http://schemas.openxmlformats.org/officeDocument/2006/relationships/image" Target="../media/image310.wmf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3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79.bin"/><Relationship Id="rId5" Type="http://schemas.openxmlformats.org/officeDocument/2006/relationships/image" Target="../media/image312.wmf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3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80.bin"/><Relationship Id="rId5" Type="http://schemas.openxmlformats.org/officeDocument/2006/relationships/image" Target="../media/image314.wmf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3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81.bin"/><Relationship Id="rId5" Type="http://schemas.openxmlformats.org/officeDocument/2006/relationships/image" Target="../media/image315.w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87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316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4.bin"/><Relationship Id="rId13" Type="http://schemas.openxmlformats.org/officeDocument/2006/relationships/image" Target="../media/image321.wmf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318.wmf"/><Relationship Id="rId12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1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83.bin"/><Relationship Id="rId11" Type="http://schemas.openxmlformats.org/officeDocument/2006/relationships/image" Target="../media/image320.wmf"/><Relationship Id="rId5" Type="http://schemas.openxmlformats.org/officeDocument/2006/relationships/image" Target="../media/image317.wmf"/><Relationship Id="rId15" Type="http://schemas.openxmlformats.org/officeDocument/2006/relationships/image" Target="../media/image322.wmf"/><Relationship Id="rId10" Type="http://schemas.openxmlformats.org/officeDocument/2006/relationships/oleObject" Target="../embeddings/oleObject285.bin"/><Relationship Id="rId4" Type="http://schemas.openxmlformats.org/officeDocument/2006/relationships/oleObject" Target="../embeddings/oleObject282.bin"/><Relationship Id="rId9" Type="http://schemas.openxmlformats.org/officeDocument/2006/relationships/image" Target="../media/image319.wmf"/><Relationship Id="rId14" Type="http://schemas.openxmlformats.org/officeDocument/2006/relationships/oleObject" Target="../embeddings/oleObject287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wmf"/><Relationship Id="rId13" Type="http://schemas.openxmlformats.org/officeDocument/2006/relationships/oleObject" Target="../embeddings/oleObject292.bin"/><Relationship Id="rId3" Type="http://schemas.openxmlformats.org/officeDocument/2006/relationships/notesSlide" Target="../notesSlides/notesSlide94.xml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320.wmf"/><Relationship Id="rId1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2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317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5" Type="http://schemas.openxmlformats.org/officeDocument/2006/relationships/oleObject" Target="../embeddings/oleObject293.bin"/><Relationship Id="rId10" Type="http://schemas.openxmlformats.org/officeDocument/2006/relationships/image" Target="../media/image319.wmf"/><Relationship Id="rId4" Type="http://schemas.openxmlformats.org/officeDocument/2006/relationships/image" Target="../media/image323.jpeg"/><Relationship Id="rId9" Type="http://schemas.openxmlformats.org/officeDocument/2006/relationships/oleObject" Target="../embeddings/oleObject290.bin"/><Relationship Id="rId14" Type="http://schemas.openxmlformats.org/officeDocument/2006/relationships/image" Target="../media/image321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wmf"/><Relationship Id="rId13" Type="http://schemas.openxmlformats.org/officeDocument/2006/relationships/slide" Target="slide1.xml"/><Relationship Id="rId3" Type="http://schemas.openxmlformats.org/officeDocument/2006/relationships/notesSlide" Target="../notesSlides/notesSlide98.xml"/><Relationship Id="rId7" Type="http://schemas.openxmlformats.org/officeDocument/2006/relationships/oleObject" Target="../embeddings/oleObject295.bin"/><Relationship Id="rId12" Type="http://schemas.openxmlformats.org/officeDocument/2006/relationships/image" Target="../media/image3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25.wmf"/><Relationship Id="rId11" Type="http://schemas.openxmlformats.org/officeDocument/2006/relationships/oleObject" Target="../embeddings/oleObject297.bin"/><Relationship Id="rId5" Type="http://schemas.openxmlformats.org/officeDocument/2006/relationships/oleObject" Target="../embeddings/oleObject294.bin"/><Relationship Id="rId10" Type="http://schemas.openxmlformats.org/officeDocument/2006/relationships/image" Target="../media/image327.wmf"/><Relationship Id="rId4" Type="http://schemas.openxmlformats.org/officeDocument/2006/relationships/image" Target="../media/image329.png"/><Relationship Id="rId9" Type="http://schemas.openxmlformats.org/officeDocument/2006/relationships/oleObject" Target="../embeddings/oleObject296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wmf"/><Relationship Id="rId13" Type="http://schemas.openxmlformats.org/officeDocument/2006/relationships/image" Target="../media/image333.wmf"/><Relationship Id="rId3" Type="http://schemas.openxmlformats.org/officeDocument/2006/relationships/notesSlide" Target="../notesSlides/notesSlide99.xml"/><Relationship Id="rId7" Type="http://schemas.openxmlformats.org/officeDocument/2006/relationships/oleObject" Target="../embeddings/oleObject299.bin"/><Relationship Id="rId12" Type="http://schemas.openxmlformats.org/officeDocument/2006/relationships/oleObject" Target="../embeddings/oleObject3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330.wmf"/><Relationship Id="rId11" Type="http://schemas.openxmlformats.org/officeDocument/2006/relationships/image" Target="../media/image335.png"/><Relationship Id="rId5" Type="http://schemas.openxmlformats.org/officeDocument/2006/relationships/oleObject" Target="../embeddings/oleObject298.bin"/><Relationship Id="rId10" Type="http://schemas.openxmlformats.org/officeDocument/2006/relationships/image" Target="../media/image332.wmf"/><Relationship Id="rId4" Type="http://schemas.openxmlformats.org/officeDocument/2006/relationships/image" Target="../media/image334.png"/><Relationship Id="rId9" Type="http://schemas.openxmlformats.org/officeDocument/2006/relationships/oleObject" Target="../embeddings/oleObject300.bin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331640" y="332656"/>
            <a:ext cx="7272039" cy="10074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 dirty="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Prova Final </a:t>
            </a:r>
            <a:r>
              <a:rPr lang="pt-PT" sz="3600" i="1" kern="10" dirty="0" smtClean="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de Matemática do 9º Ano</a:t>
            </a:r>
          </a:p>
          <a:p>
            <a:pPr algn="ctr"/>
            <a:r>
              <a:rPr lang="pt-PT" sz="3600" i="1" kern="10" dirty="0" smtClean="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12 </a:t>
            </a:r>
            <a:r>
              <a:rPr lang="pt-PT" sz="3600" i="1" kern="10" dirty="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de Junho de 2024</a:t>
            </a:r>
          </a:p>
        </p:txBody>
      </p:sp>
      <p:sp>
        <p:nvSpPr>
          <p:cNvPr id="2" name="CaixaDeTexto 1">
            <a:hlinkClick r:id="rId3" action="ppaction://hlinksldjump"/>
          </p:cNvPr>
          <p:cNvSpPr txBox="1"/>
          <p:nvPr/>
        </p:nvSpPr>
        <p:spPr>
          <a:xfrm>
            <a:off x="35496" y="1628800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Instruções Gerais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4" name="CaixaDeTexto 3">
            <a:hlinkClick r:id="rId4" action="ppaction://hlinksldjump"/>
          </p:cNvPr>
          <p:cNvSpPr txBox="1"/>
          <p:nvPr/>
        </p:nvSpPr>
        <p:spPr>
          <a:xfrm>
            <a:off x="35496" y="2103239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Probabilidades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5" name="CaixaDeTexto 4">
            <a:hlinkClick r:id="rId5" action="ppaction://hlinksldjump"/>
          </p:cNvPr>
          <p:cNvSpPr txBox="1"/>
          <p:nvPr/>
        </p:nvSpPr>
        <p:spPr>
          <a:xfrm>
            <a:off x="35496" y="2564904"/>
            <a:ext cx="380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Conjuntos numéricos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6" name="CaixaDeTexto 5">
            <a:hlinkClick r:id="rId6" action="ppaction://hlinksldjump"/>
          </p:cNvPr>
          <p:cNvSpPr txBox="1"/>
          <p:nvPr/>
        </p:nvSpPr>
        <p:spPr>
          <a:xfrm>
            <a:off x="35496" y="3068960"/>
            <a:ext cx="381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Intervalos de n. reais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7" name="CaixaDeTexto 6">
            <a:hlinkClick r:id="rId7" action="ppaction://hlinksldjump"/>
          </p:cNvPr>
          <p:cNvSpPr txBox="1"/>
          <p:nvPr/>
        </p:nvSpPr>
        <p:spPr>
          <a:xfrm>
            <a:off x="35496" y="3573016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Inequações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8" name="CaixaDeTexto 7">
            <a:hlinkClick r:id="rId8" action="ppaction://hlinksldjump"/>
          </p:cNvPr>
          <p:cNvSpPr txBox="1"/>
          <p:nvPr/>
        </p:nvSpPr>
        <p:spPr>
          <a:xfrm>
            <a:off x="35496" y="4077072"/>
            <a:ext cx="461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Proporcionalidade Inversa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9" name="CaixaDeTexto 8">
            <a:hlinkClick r:id="rId9" action="ppaction://hlinksldjump"/>
          </p:cNvPr>
          <p:cNvSpPr txBox="1"/>
          <p:nvPr/>
        </p:nvSpPr>
        <p:spPr>
          <a:xfrm>
            <a:off x="35496" y="4581128"/>
            <a:ext cx="637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Casos notáveis e Equações do 2º grau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12" name="CaixaDeTexto 11">
            <a:hlinkClick r:id="rId10" action="ppaction://hlinksldjump"/>
          </p:cNvPr>
          <p:cNvSpPr txBox="1"/>
          <p:nvPr/>
        </p:nvSpPr>
        <p:spPr>
          <a:xfrm>
            <a:off x="35496" y="5085184"/>
            <a:ext cx="34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Função Quadrática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13" name="CaixaDeTexto 12">
            <a:hlinkClick r:id="rId11" action="ppaction://hlinksldjump"/>
          </p:cNvPr>
          <p:cNvSpPr txBox="1"/>
          <p:nvPr/>
        </p:nvSpPr>
        <p:spPr>
          <a:xfrm>
            <a:off x="61144" y="5631631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Circunferência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14" name="CaixaDeTexto 13">
            <a:hlinkClick r:id="rId12" action="ppaction://hlinksldjump"/>
          </p:cNvPr>
          <p:cNvSpPr txBox="1"/>
          <p:nvPr/>
        </p:nvSpPr>
        <p:spPr>
          <a:xfrm>
            <a:off x="61144" y="6135687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99"/>
                </a:solidFill>
              </a:rPr>
              <a:t>Trigonometria</a:t>
            </a:r>
            <a:endParaRPr lang="pt-PT" b="1" dirty="0">
              <a:solidFill>
                <a:srgbClr val="000099"/>
              </a:solidFill>
            </a:endParaRPr>
          </a:p>
        </p:txBody>
      </p:sp>
      <p:sp>
        <p:nvSpPr>
          <p:cNvPr id="17" name="CaixaDeTexto 16">
            <a:hlinkClick r:id="rId13" action="ppaction://hlinksldjump"/>
          </p:cNvPr>
          <p:cNvSpPr txBox="1"/>
          <p:nvPr/>
        </p:nvSpPr>
        <p:spPr>
          <a:xfrm>
            <a:off x="4932040" y="1628800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Áreas e Volumes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18" name="CaixaDeTexto 17">
            <a:hlinkClick r:id="rId14" action="ppaction://hlinksldjump"/>
          </p:cNvPr>
          <p:cNvSpPr txBox="1"/>
          <p:nvPr/>
        </p:nvSpPr>
        <p:spPr>
          <a:xfrm>
            <a:off x="4932040" y="2103239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Posições Relativas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19" name="CaixaDeTexto 18">
            <a:hlinkClick r:id="rId15" action="ppaction://hlinksldjump"/>
          </p:cNvPr>
          <p:cNvSpPr txBox="1"/>
          <p:nvPr/>
        </p:nvSpPr>
        <p:spPr>
          <a:xfrm>
            <a:off x="4932040" y="2564904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Lugares Geométricos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20" name="CaixaDeTexto 19">
            <a:hlinkClick r:id="rId16" action="ppaction://hlinksldjump"/>
          </p:cNvPr>
          <p:cNvSpPr txBox="1"/>
          <p:nvPr/>
        </p:nvSpPr>
        <p:spPr>
          <a:xfrm>
            <a:off x="4932040" y="3068960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Semelhança de Figuras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21" name="CaixaDeTexto 20">
            <a:hlinkClick r:id="rId17" action="ppaction://hlinksldjump"/>
          </p:cNvPr>
          <p:cNvSpPr txBox="1"/>
          <p:nvPr/>
        </p:nvSpPr>
        <p:spPr>
          <a:xfrm>
            <a:off x="4932040" y="3595349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Estatística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22" name="CaixaDeTexto 21">
            <a:hlinkClick r:id="rId18" action="ppaction://hlinksldjump"/>
          </p:cNvPr>
          <p:cNvSpPr txBox="1"/>
          <p:nvPr/>
        </p:nvSpPr>
        <p:spPr>
          <a:xfrm>
            <a:off x="4958108" y="4077072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Sequências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23" name="CaixaDeTexto 22">
            <a:hlinkClick r:id="rId19" action="ppaction://hlinksldjump"/>
          </p:cNvPr>
          <p:cNvSpPr txBox="1"/>
          <p:nvPr/>
        </p:nvSpPr>
        <p:spPr>
          <a:xfrm>
            <a:off x="6620816" y="4581128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Potências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24" name="CaixaDeTexto 23">
            <a:hlinkClick r:id="rId20" action="ppaction://hlinksldjump"/>
          </p:cNvPr>
          <p:cNvSpPr txBox="1"/>
          <p:nvPr/>
        </p:nvSpPr>
        <p:spPr>
          <a:xfrm>
            <a:off x="4962613" y="5085184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Notação Científica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25" name="CaixaDeTexto 24">
            <a:hlinkClick r:id="rId21" action="ppaction://hlinksldjump"/>
          </p:cNvPr>
          <p:cNvSpPr txBox="1"/>
          <p:nvPr/>
        </p:nvSpPr>
        <p:spPr>
          <a:xfrm>
            <a:off x="4932040" y="5631631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Equação da reta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26" name="CaixaDeTexto 25">
            <a:hlinkClick r:id="rId22" action="ppaction://hlinksldjump"/>
          </p:cNvPr>
          <p:cNvSpPr txBox="1"/>
          <p:nvPr/>
        </p:nvSpPr>
        <p:spPr>
          <a:xfrm>
            <a:off x="4932040" y="6135687"/>
            <a:ext cx="421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6600"/>
                </a:solidFill>
              </a:rPr>
              <a:t>Sistemas de 2 equações</a:t>
            </a:r>
            <a:endParaRPr lang="pt-PT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Probabilidades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021513" y="1544638"/>
            <a:ext cx="1511300" cy="1366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7131050" y="1628775"/>
            <a:ext cx="554038" cy="5540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7131050" y="2276475"/>
            <a:ext cx="554038" cy="5540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7804150" y="1628775"/>
            <a:ext cx="554038" cy="5540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Uma caixa tem 4 bolas: duas azuis, uma vermelha e uma rosa.</a:t>
            </a:r>
            <a:r>
              <a:rPr lang="pt-PT" altLang="pt-PT" sz="2400"/>
              <a:t> 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468313" y="3716338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Acontecimento impossível: </a:t>
            </a:r>
            <a:r>
              <a:rPr lang="pt-PT" altLang="pt-PT" sz="2400" i="1">
                <a:solidFill>
                  <a:schemeClr val="tx2"/>
                </a:solidFill>
                <a:latin typeface="Arial Narrow" pitchFamily="34" charset="0"/>
              </a:rPr>
              <a:t>“Tirar uma bola branca”            </a:t>
            </a:r>
            <a:r>
              <a:rPr lang="pt-PT" altLang="pt-PT" sz="2800" b="1" i="1">
                <a:solidFill>
                  <a:srgbClr val="009900"/>
                </a:solidFill>
                <a:latin typeface="Book Antiqua" pitchFamily="18" charset="0"/>
              </a:rPr>
              <a:t>P=0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468313" y="4652963"/>
            <a:ext cx="867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Acontecimento certo: </a:t>
            </a:r>
            <a:r>
              <a:rPr lang="pt-PT" altLang="pt-PT" sz="2400" i="1">
                <a:solidFill>
                  <a:schemeClr val="tx2"/>
                </a:solidFill>
                <a:latin typeface="Arial Narrow" pitchFamily="34" charset="0"/>
              </a:rPr>
              <a:t>“Retirar uma bola colorida”                </a:t>
            </a:r>
            <a:r>
              <a:rPr lang="pt-PT" altLang="pt-PT" sz="2800" b="1" i="1">
                <a:solidFill>
                  <a:srgbClr val="009900"/>
                </a:solidFill>
                <a:latin typeface="Book Antiqua" pitchFamily="18" charset="0"/>
              </a:rPr>
              <a:t>P=1=100%</a:t>
            </a:r>
          </a:p>
        </p:txBody>
      </p:sp>
      <p:sp>
        <p:nvSpPr>
          <p:cNvPr id="12298" name="Oval 15"/>
          <p:cNvSpPr>
            <a:spLocks noChangeArrowheads="1"/>
          </p:cNvSpPr>
          <p:nvPr/>
        </p:nvSpPr>
        <p:spPr bwMode="auto">
          <a:xfrm>
            <a:off x="7800975" y="2276475"/>
            <a:ext cx="554038" cy="554038"/>
          </a:xfrm>
          <a:prstGeom prst="ellipse">
            <a:avLst/>
          </a:prstGeom>
          <a:solidFill>
            <a:srgbClr val="FF0066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468313" y="5949950"/>
            <a:ext cx="867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 i="1">
                <a:solidFill>
                  <a:srgbClr val="009900"/>
                </a:solidFill>
                <a:latin typeface="Book Antiqua" pitchFamily="18" charset="0"/>
              </a:rPr>
              <a:t>A probabilidade é sempre um número entre 0 e 1.</a:t>
            </a:r>
          </a:p>
        </p:txBody>
      </p:sp>
      <p:sp>
        <p:nvSpPr>
          <p:cNvPr id="12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81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Semelhança de figuras</a:t>
            </a:r>
          </a:p>
        </p:txBody>
      </p: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646113" y="1319213"/>
            <a:ext cx="3744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>
                <a:solidFill>
                  <a:schemeClr val="hlink"/>
                </a:solidFill>
                <a:latin typeface="Arial Narrow" pitchFamily="34" charset="0"/>
              </a:rPr>
              <a:t>Determinar o valor de </a:t>
            </a:r>
            <a:r>
              <a:rPr lang="pt-PT" altLang="pt-PT" b="1" i="1">
                <a:solidFill>
                  <a:schemeClr val="hlink"/>
                </a:solidFill>
                <a:latin typeface="Book Antiqua" pitchFamily="18" charset="0"/>
              </a:rPr>
              <a:t>a</a:t>
            </a:r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36513" y="6092825"/>
            <a:ext cx="719137" cy="765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pic>
        <p:nvPicPr>
          <p:cNvPr id="10445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068638"/>
            <a:ext cx="252412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075238" y="1268413"/>
            <a:ext cx="3240087" cy="2890837"/>
            <a:chOff x="3197" y="799"/>
            <a:chExt cx="2041" cy="1821"/>
          </a:xfrm>
        </p:grpSpPr>
        <p:sp>
          <p:nvSpPr>
            <p:cNvPr id="104465" name="AutoShape 21"/>
            <p:cNvSpPr>
              <a:spLocks noChangeArrowheads="1"/>
            </p:cNvSpPr>
            <p:nvPr/>
          </p:nvSpPr>
          <p:spPr bwMode="auto">
            <a:xfrm flipH="1">
              <a:off x="4105" y="799"/>
              <a:ext cx="953" cy="1588"/>
            </a:xfrm>
            <a:prstGeom prst="rtTriangl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4466" name="AutoShape 22"/>
            <p:cNvSpPr>
              <a:spLocks noChangeArrowheads="1"/>
            </p:cNvSpPr>
            <p:nvPr/>
          </p:nvSpPr>
          <p:spPr bwMode="auto">
            <a:xfrm flipH="1">
              <a:off x="3197" y="1752"/>
              <a:ext cx="363" cy="590"/>
            </a:xfrm>
            <a:prstGeom prst="rtTriangl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4467" name="Text Box 23"/>
            <p:cNvSpPr txBox="1">
              <a:spLocks noChangeArrowheads="1"/>
            </p:cNvSpPr>
            <p:nvPr/>
          </p:nvSpPr>
          <p:spPr bwMode="auto">
            <a:xfrm>
              <a:off x="3238" y="2330"/>
              <a:ext cx="2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i="1">
                  <a:solidFill>
                    <a:srgbClr val="000066"/>
                  </a:solidFill>
                  <a:latin typeface="Book Antiqua" pitchFamily="18" charset="0"/>
                </a:rPr>
                <a:t>1,5</a:t>
              </a:r>
            </a:p>
          </p:txBody>
        </p:sp>
        <p:sp>
          <p:nvSpPr>
            <p:cNvPr id="104468" name="Text Box 25"/>
            <p:cNvSpPr txBox="1">
              <a:spLocks noChangeArrowheads="1"/>
            </p:cNvSpPr>
            <p:nvPr/>
          </p:nvSpPr>
          <p:spPr bwMode="auto">
            <a:xfrm>
              <a:off x="3560" y="1933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i="1">
                  <a:solidFill>
                    <a:srgbClr val="000066"/>
                  </a:solidFill>
                  <a:latin typeface="Book Antiqua" pitchFamily="18" charset="0"/>
                </a:rPr>
                <a:t>2</a:t>
              </a:r>
            </a:p>
          </p:txBody>
        </p:sp>
        <p:sp>
          <p:nvSpPr>
            <p:cNvPr id="104469" name="Text Box 26"/>
            <p:cNvSpPr txBox="1">
              <a:spLocks noChangeArrowheads="1"/>
            </p:cNvSpPr>
            <p:nvPr/>
          </p:nvSpPr>
          <p:spPr bwMode="auto">
            <a:xfrm>
              <a:off x="4459" y="2387"/>
              <a:ext cx="2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i="1">
                  <a:solidFill>
                    <a:srgbClr val="000066"/>
                  </a:solidFill>
                  <a:latin typeface="Book Antiqua" pitchFamily="18" charset="0"/>
                </a:rPr>
                <a:t>4,5</a:t>
              </a:r>
            </a:p>
          </p:txBody>
        </p:sp>
        <p:sp>
          <p:nvSpPr>
            <p:cNvPr id="104470" name="Text Box 27"/>
            <p:cNvSpPr txBox="1">
              <a:spLocks noChangeArrowheads="1"/>
            </p:cNvSpPr>
            <p:nvPr/>
          </p:nvSpPr>
          <p:spPr bwMode="auto">
            <a:xfrm>
              <a:off x="5057" y="1480"/>
              <a:ext cx="1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i="1">
                  <a:solidFill>
                    <a:srgbClr val="000066"/>
                  </a:solidFill>
                  <a:latin typeface="Book Antiqua" pitchFamily="18" charset="0"/>
                </a:rPr>
                <a:t>a</a:t>
              </a:r>
            </a:p>
          </p:txBody>
        </p:sp>
      </p:grpSp>
      <p:graphicFrame>
        <p:nvGraphicFramePr>
          <p:cNvPr id="158749" name="Object 29"/>
          <p:cNvGraphicFramePr>
            <a:graphicFrameLocks noChangeAspect="1"/>
          </p:cNvGraphicFramePr>
          <p:nvPr/>
        </p:nvGraphicFramePr>
        <p:xfrm>
          <a:off x="5359400" y="4552950"/>
          <a:ext cx="11715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2" name="Equation" r:id="rId5" imgW="520700" imgH="419100" progId="Equation.DSMT4">
                  <p:embed/>
                </p:oleObj>
              </mc:Choice>
              <mc:Fallback>
                <p:oleObj name="Equation" r:id="rId5" imgW="520700" imgH="4191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552950"/>
                        <a:ext cx="11715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50" name="Object 30"/>
          <p:cNvGraphicFramePr>
            <a:graphicFrameLocks noChangeAspect="1"/>
          </p:cNvGraphicFramePr>
          <p:nvPr/>
        </p:nvGraphicFramePr>
        <p:xfrm>
          <a:off x="4878388" y="5661025"/>
          <a:ext cx="20002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3" name="Equation" r:id="rId7" imgW="889000" imgH="419100" progId="Equation.DSMT4">
                  <p:embed/>
                </p:oleObj>
              </mc:Choice>
              <mc:Fallback>
                <p:oleObj name="Equation" r:id="rId7" imgW="889000" imgH="4191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5661025"/>
                        <a:ext cx="200025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51" name="Object 31"/>
          <p:cNvGraphicFramePr>
            <a:graphicFrameLocks noChangeAspect="1"/>
          </p:cNvGraphicFramePr>
          <p:nvPr/>
        </p:nvGraphicFramePr>
        <p:xfrm>
          <a:off x="6961188" y="5876925"/>
          <a:ext cx="15716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4" name="Equation" r:id="rId9" imgW="698197" imgH="203112" progId="Equation.DSMT4">
                  <p:embed/>
                </p:oleObj>
              </mc:Choice>
              <mc:Fallback>
                <p:oleObj name="Equation" r:id="rId9" imgW="698197" imgH="203112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5876925"/>
                        <a:ext cx="15716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364163" y="2852738"/>
            <a:ext cx="2790825" cy="1030287"/>
            <a:chOff x="3379" y="1797"/>
            <a:chExt cx="1758" cy="649"/>
          </a:xfrm>
        </p:grpSpPr>
        <p:sp>
          <p:nvSpPr>
            <p:cNvPr id="104459" name="Line 32"/>
            <p:cNvSpPr>
              <a:spLocks noChangeShapeType="1"/>
            </p:cNvSpPr>
            <p:nvPr/>
          </p:nvSpPr>
          <p:spPr bwMode="auto">
            <a:xfrm flipH="1">
              <a:off x="4956" y="1797"/>
              <a:ext cx="18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4460" name="Line 33"/>
            <p:cNvSpPr>
              <a:spLocks noChangeShapeType="1"/>
            </p:cNvSpPr>
            <p:nvPr/>
          </p:nvSpPr>
          <p:spPr bwMode="auto">
            <a:xfrm flipH="1">
              <a:off x="3470" y="1933"/>
              <a:ext cx="18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4461" name="Line 34"/>
            <p:cNvSpPr>
              <a:spLocks noChangeShapeType="1"/>
            </p:cNvSpPr>
            <p:nvPr/>
          </p:nvSpPr>
          <p:spPr bwMode="auto">
            <a:xfrm flipH="1" flipV="1">
              <a:off x="3379" y="2267"/>
              <a:ext cx="0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4462" name="Line 35"/>
            <p:cNvSpPr>
              <a:spLocks noChangeShapeType="1"/>
            </p:cNvSpPr>
            <p:nvPr/>
          </p:nvSpPr>
          <p:spPr bwMode="auto">
            <a:xfrm flipH="1" flipV="1">
              <a:off x="3424" y="2267"/>
              <a:ext cx="0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4463" name="Line 36"/>
            <p:cNvSpPr>
              <a:spLocks noChangeShapeType="1"/>
            </p:cNvSpPr>
            <p:nvPr/>
          </p:nvSpPr>
          <p:spPr bwMode="auto">
            <a:xfrm flipH="1" flipV="1">
              <a:off x="4604" y="2310"/>
              <a:ext cx="0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4464" name="Line 37"/>
            <p:cNvSpPr>
              <a:spLocks noChangeShapeType="1"/>
            </p:cNvSpPr>
            <p:nvPr/>
          </p:nvSpPr>
          <p:spPr bwMode="auto">
            <a:xfrm flipH="1" flipV="1">
              <a:off x="4649" y="2310"/>
              <a:ext cx="0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23" name="AutoShape 1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Estatística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Estatística</a:t>
            </a: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12495"/>
              </p:ext>
            </p:extLst>
          </p:nvPr>
        </p:nvGraphicFramePr>
        <p:xfrm>
          <a:off x="2027238" y="1268413"/>
          <a:ext cx="2457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4"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268413"/>
                        <a:ext cx="2457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1" name="Object 11"/>
          <p:cNvGraphicFramePr>
            <a:graphicFrameLocks noChangeAspect="1"/>
          </p:cNvGraphicFramePr>
          <p:nvPr/>
        </p:nvGraphicFramePr>
        <p:xfrm>
          <a:off x="2314575" y="2420938"/>
          <a:ext cx="35433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5" name="Equation" r:id="rId6" imgW="1574800" imgH="393700" progId="Equation.DSMT4">
                  <p:embed/>
                </p:oleObj>
              </mc:Choice>
              <mc:Fallback>
                <p:oleObj name="Equation" r:id="rId6" imgW="15748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420938"/>
                        <a:ext cx="35433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Text Box 13"/>
          <p:cNvSpPr txBox="1">
            <a:spLocks noChangeArrowheads="1"/>
          </p:cNvSpPr>
          <p:nvPr/>
        </p:nvSpPr>
        <p:spPr bwMode="auto">
          <a:xfrm>
            <a:off x="995363" y="2636838"/>
            <a:ext cx="1306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Média =</a:t>
            </a:r>
          </a:p>
        </p:txBody>
      </p:sp>
      <p:graphicFrame>
        <p:nvGraphicFramePr>
          <p:cNvPr id="153614" name="Object 14"/>
          <p:cNvGraphicFramePr>
            <a:graphicFrameLocks noChangeAspect="1"/>
          </p:cNvGraphicFramePr>
          <p:nvPr/>
        </p:nvGraphicFramePr>
        <p:xfrm>
          <a:off x="2214563" y="3768725"/>
          <a:ext cx="11144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6" name="Equation" r:id="rId8" imgW="494870" imgH="177646" progId="Equation.DSMT4">
                  <p:embed/>
                </p:oleObj>
              </mc:Choice>
              <mc:Fallback>
                <p:oleObj name="Equation" r:id="rId8" imgW="494870" imgH="1776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768725"/>
                        <a:ext cx="11144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Text Box 15"/>
          <p:cNvSpPr txBox="1">
            <a:spLocks noChangeArrowheads="1"/>
          </p:cNvSpPr>
          <p:nvPr/>
        </p:nvSpPr>
        <p:spPr bwMode="auto">
          <a:xfrm>
            <a:off x="971550" y="3716338"/>
            <a:ext cx="124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Moda =</a:t>
            </a:r>
          </a:p>
        </p:txBody>
      </p:sp>
      <p:sp>
        <p:nvSpPr>
          <p:cNvPr id="106504" name="Text Box 16"/>
          <p:cNvSpPr txBox="1">
            <a:spLocks noChangeArrowheads="1"/>
          </p:cNvSpPr>
          <p:nvPr/>
        </p:nvSpPr>
        <p:spPr bwMode="auto">
          <a:xfrm>
            <a:off x="971550" y="4652963"/>
            <a:ext cx="163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Mediana =</a:t>
            </a:r>
          </a:p>
        </p:txBody>
      </p:sp>
      <p:graphicFrame>
        <p:nvGraphicFramePr>
          <p:cNvPr id="1536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902009"/>
              </p:ext>
            </p:extLst>
          </p:nvPr>
        </p:nvGraphicFramePr>
        <p:xfrm>
          <a:off x="1781175" y="5300663"/>
          <a:ext cx="2457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7" name="Equation" r:id="rId10" imgW="1091880" imgH="203040" progId="Equation.DSMT4">
                  <p:embed/>
                </p:oleObj>
              </mc:Choice>
              <mc:Fallback>
                <p:oleObj name="Equation" r:id="rId10" imgW="109188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300663"/>
                        <a:ext cx="2457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971550" y="5949950"/>
            <a:ext cx="163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Mediana =</a:t>
            </a:r>
          </a:p>
        </p:txBody>
      </p:sp>
      <p:sp>
        <p:nvSpPr>
          <p:cNvPr id="153620" name="Oval 20"/>
          <p:cNvSpPr>
            <a:spLocks noChangeArrowheads="1"/>
          </p:cNvSpPr>
          <p:nvPr/>
        </p:nvSpPr>
        <p:spPr bwMode="auto">
          <a:xfrm>
            <a:off x="2830785" y="5267325"/>
            <a:ext cx="373063" cy="5048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1536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53257"/>
              </p:ext>
            </p:extLst>
          </p:nvPr>
        </p:nvGraphicFramePr>
        <p:xfrm>
          <a:off x="4572000" y="5214998"/>
          <a:ext cx="27717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8" name="Equation" r:id="rId12" imgW="1231366" imgH="253890" progId="Equation.DSMT4">
                  <p:embed/>
                </p:oleObj>
              </mc:Choice>
              <mc:Fallback>
                <p:oleObj name="Equation" r:id="rId12" imgW="1231366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214998"/>
                        <a:ext cx="27717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2628900" y="5857875"/>
            <a:ext cx="800100" cy="571500"/>
            <a:chOff x="2628889" y="5857892"/>
            <a:chExt cx="800111" cy="571501"/>
          </a:xfrm>
        </p:grpSpPr>
        <p:graphicFrame>
          <p:nvGraphicFramePr>
            <p:cNvPr id="106510" name="Object 21"/>
            <p:cNvGraphicFramePr>
              <a:graphicFrameLocks noChangeAspect="1"/>
            </p:cNvGraphicFramePr>
            <p:nvPr/>
          </p:nvGraphicFramePr>
          <p:xfrm>
            <a:off x="2628889" y="6034117"/>
            <a:ext cx="800111" cy="395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59" name="Equation" r:id="rId14" imgW="355138" imgH="177569" progId="Equation.DSMT4">
                    <p:embed/>
                  </p:oleObj>
                </mc:Choice>
                <mc:Fallback>
                  <p:oleObj name="Equation" r:id="rId14" imgW="355138" imgH="177569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889" y="6034117"/>
                          <a:ext cx="800111" cy="395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6511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889" y="5857892"/>
              <a:ext cx="3714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AutoShape 19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8" grpId="0"/>
      <p:bldP spid="15362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Estatística</a:t>
            </a:r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702472"/>
              </p:ext>
            </p:extLst>
          </p:nvPr>
        </p:nvGraphicFramePr>
        <p:xfrm>
          <a:off x="1033463" y="2133600"/>
          <a:ext cx="4543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2" name="Equation" r:id="rId4" imgW="2019240" imgH="203040" progId="Equation.DSMT4">
                  <p:embed/>
                </p:oleObj>
              </mc:Choice>
              <mc:Fallback>
                <p:oleObj name="Equation" r:id="rId4" imgW="201924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133600"/>
                        <a:ext cx="45434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736600" y="1412875"/>
            <a:ext cx="556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u="sng">
                <a:solidFill>
                  <a:schemeClr val="hlink"/>
                </a:solidFill>
              </a:rPr>
              <a:t>Mediana</a:t>
            </a:r>
            <a:r>
              <a:rPr lang="pt-PT" altLang="pt-PT" sz="2400" b="1">
                <a:solidFill>
                  <a:schemeClr val="hlink"/>
                </a:solidFill>
              </a:rPr>
              <a:t> (número de dados par)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684213" y="3548063"/>
            <a:ext cx="163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Mediana =</a:t>
            </a:r>
          </a:p>
        </p:txBody>
      </p:sp>
      <p:sp>
        <p:nvSpPr>
          <p:cNvPr id="154635" name="Oval 11"/>
          <p:cNvSpPr>
            <a:spLocks noChangeArrowheads="1"/>
          </p:cNvSpPr>
          <p:nvPr/>
        </p:nvSpPr>
        <p:spPr bwMode="auto">
          <a:xfrm>
            <a:off x="2582914" y="2037154"/>
            <a:ext cx="1052982" cy="59975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154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389920"/>
              </p:ext>
            </p:extLst>
          </p:nvPr>
        </p:nvGraphicFramePr>
        <p:xfrm>
          <a:off x="5838825" y="2057554"/>
          <a:ext cx="27717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3" name="Equation" r:id="rId6" imgW="1231366" imgH="253890" progId="Equation.DSMT4">
                  <p:embed/>
                </p:oleObj>
              </mc:Choice>
              <mc:Fallback>
                <p:oleObj name="Equation" r:id="rId6" imgW="1231366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2057554"/>
                        <a:ext cx="27717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2286000" y="3357563"/>
            <a:ext cx="1857375" cy="874712"/>
            <a:chOff x="2285984" y="3357563"/>
            <a:chExt cx="1857391" cy="874712"/>
          </a:xfrm>
        </p:grpSpPr>
        <p:graphicFrame>
          <p:nvGraphicFramePr>
            <p:cNvPr id="107529" name="Object 12"/>
            <p:cNvGraphicFramePr>
              <a:graphicFrameLocks noChangeAspect="1"/>
            </p:cNvGraphicFramePr>
            <p:nvPr/>
          </p:nvGraphicFramePr>
          <p:xfrm>
            <a:off x="2314575" y="3357563"/>
            <a:ext cx="1828800" cy="87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54" name="Equation" r:id="rId8" imgW="812447" imgH="393529" progId="Equation.DSMT4">
                    <p:embed/>
                  </p:oleObj>
                </mc:Choice>
                <mc:Fallback>
                  <p:oleObj name="Equation" r:id="rId8" imgW="812447" imgH="39352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4575" y="3357563"/>
                          <a:ext cx="1828800" cy="874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7530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3407734"/>
              <a:ext cx="3714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1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/>
      <p:bldP spid="15463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Estatística</a:t>
            </a: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2124075" y="2781300"/>
          <a:ext cx="131445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1" name="Equation" r:id="rId4" imgW="583947" imgH="660113" progId="Equation.DSMT4">
                  <p:embed/>
                </p:oleObj>
              </mc:Choice>
              <mc:Fallback>
                <p:oleObj name="Equation" r:id="rId4" imgW="583947" imgH="6601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781300"/>
                        <a:ext cx="1314450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736600" y="1412875"/>
            <a:ext cx="469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u="sng">
                <a:solidFill>
                  <a:schemeClr val="hlink"/>
                </a:solidFill>
              </a:rPr>
              <a:t>Média</a:t>
            </a:r>
            <a:r>
              <a:rPr lang="pt-PT" altLang="pt-PT" sz="2400" b="1">
                <a:solidFill>
                  <a:schemeClr val="hlink"/>
                </a:solidFill>
              </a:rPr>
              <a:t> das idades</a:t>
            </a:r>
            <a:endParaRPr lang="pt-PT" altLang="pt-PT" sz="2400" b="1" u="sng">
              <a:solidFill>
                <a:schemeClr val="hlink"/>
              </a:solidFill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990600" y="5084763"/>
            <a:ext cx="130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Média =</a:t>
            </a:r>
          </a:p>
        </p:txBody>
      </p:sp>
      <p:graphicFrame>
        <p:nvGraphicFramePr>
          <p:cNvPr id="155655" name="Object 7"/>
          <p:cNvGraphicFramePr>
            <a:graphicFrameLocks noChangeAspect="1"/>
          </p:cNvGraphicFramePr>
          <p:nvPr/>
        </p:nvGraphicFramePr>
        <p:xfrm>
          <a:off x="2286000" y="4868863"/>
          <a:ext cx="45434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2" name="Equation" r:id="rId6" imgW="2019300" imgH="393700" progId="Equation.DSMT4">
                  <p:embed/>
                </p:oleObj>
              </mc:Choice>
              <mc:Fallback>
                <p:oleObj name="Equation" r:id="rId6" imgW="20193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68863"/>
                        <a:ext cx="454342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Line 9"/>
          <p:cNvSpPr>
            <a:spLocks noChangeShapeType="1"/>
          </p:cNvSpPr>
          <p:nvPr/>
        </p:nvSpPr>
        <p:spPr bwMode="auto">
          <a:xfrm>
            <a:off x="1908175" y="2636838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8552" name="Line 10"/>
          <p:cNvSpPr>
            <a:spLocks noChangeShapeType="1"/>
          </p:cNvSpPr>
          <p:nvPr/>
        </p:nvSpPr>
        <p:spPr bwMode="auto">
          <a:xfrm>
            <a:off x="2916238" y="2205038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8553" name="Rectangle 11"/>
          <p:cNvSpPr>
            <a:spLocks noChangeArrowheads="1"/>
          </p:cNvSpPr>
          <p:nvPr/>
        </p:nvSpPr>
        <p:spPr bwMode="auto">
          <a:xfrm>
            <a:off x="1873250" y="2133600"/>
            <a:ext cx="96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Idade</a:t>
            </a:r>
          </a:p>
        </p:txBody>
      </p:sp>
      <p:sp>
        <p:nvSpPr>
          <p:cNvPr id="108554" name="Rectangle 12"/>
          <p:cNvSpPr>
            <a:spLocks noChangeArrowheads="1"/>
          </p:cNvSpPr>
          <p:nvPr/>
        </p:nvSpPr>
        <p:spPr bwMode="auto">
          <a:xfrm>
            <a:off x="2916238" y="2133600"/>
            <a:ext cx="4103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Nº de alunos (frequência)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87425" y="5953125"/>
            <a:ext cx="163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Mediana =</a:t>
            </a:r>
          </a:p>
        </p:txBody>
      </p:sp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2571750" y="5857875"/>
            <a:ext cx="1285875" cy="588963"/>
            <a:chOff x="2571736" y="5857892"/>
            <a:chExt cx="1285889" cy="589651"/>
          </a:xfrm>
        </p:grpSpPr>
        <p:graphicFrame>
          <p:nvGraphicFramePr>
            <p:cNvPr id="108557" name="Object 4"/>
            <p:cNvGraphicFramePr>
              <a:graphicFrameLocks noChangeAspect="1"/>
            </p:cNvGraphicFramePr>
            <p:nvPr/>
          </p:nvGraphicFramePr>
          <p:xfrm>
            <a:off x="2600311" y="6023692"/>
            <a:ext cx="1257314" cy="423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83" name="Equation" r:id="rId8" imgW="558800" imgH="190500" progId="Equation.DSMT4">
                    <p:embed/>
                  </p:oleObj>
                </mc:Choice>
                <mc:Fallback>
                  <p:oleObj name="Equation" r:id="rId8" imgW="558800" imgH="1905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311" y="6023692"/>
                          <a:ext cx="1257314" cy="423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558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857892"/>
              <a:ext cx="3714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AutoShape 1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  <p:bldP spid="1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Estatística</a:t>
            </a:r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121902"/>
              </p:ext>
            </p:extLst>
          </p:nvPr>
        </p:nvGraphicFramePr>
        <p:xfrm>
          <a:off x="750888" y="2133600"/>
          <a:ext cx="5229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9" name="Equation" r:id="rId4" imgW="2323800" imgH="203040" progId="Equation.DSMT4">
                  <p:embed/>
                </p:oleObj>
              </mc:Choice>
              <mc:Fallback>
                <p:oleObj name="Equation" r:id="rId4" imgW="232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2133600"/>
                        <a:ext cx="52292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736600" y="1412875"/>
            <a:ext cx="556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u="sng" dirty="0" smtClean="0">
                <a:solidFill>
                  <a:schemeClr val="hlink"/>
                </a:solidFill>
              </a:rPr>
              <a:t>Quartis</a:t>
            </a:r>
            <a:r>
              <a:rPr lang="pt-PT" altLang="pt-PT" sz="2400" b="1" dirty="0" smtClean="0">
                <a:solidFill>
                  <a:schemeClr val="hlink"/>
                </a:solidFill>
              </a:rPr>
              <a:t> </a:t>
            </a:r>
            <a:r>
              <a:rPr lang="pt-PT" altLang="pt-PT" sz="2400" b="1" dirty="0">
                <a:solidFill>
                  <a:schemeClr val="hlink"/>
                </a:solidFill>
              </a:rPr>
              <a:t>(número de dados </a:t>
            </a:r>
            <a:r>
              <a:rPr lang="pt-PT" altLang="pt-PT" sz="2400" b="1" dirty="0" smtClean="0">
                <a:solidFill>
                  <a:schemeClr val="hlink"/>
                </a:solidFill>
              </a:rPr>
              <a:t>ímpar)</a:t>
            </a:r>
            <a:endParaRPr lang="pt-PT" altLang="pt-PT" sz="2400" b="1" dirty="0">
              <a:solidFill>
                <a:schemeClr val="hlink"/>
              </a:solidFill>
            </a:endParaRP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684213" y="3399086"/>
            <a:ext cx="163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Mediana =</a:t>
            </a:r>
          </a:p>
        </p:txBody>
      </p:sp>
      <p:graphicFrame>
        <p:nvGraphicFramePr>
          <p:cNvPr id="154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629144"/>
              </p:ext>
            </p:extLst>
          </p:nvPr>
        </p:nvGraphicFramePr>
        <p:xfrm>
          <a:off x="6300788" y="2060848"/>
          <a:ext cx="27717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0" name="Equation" r:id="rId6" imgW="1231366" imgH="253890" progId="Equation.DSMT4">
                  <p:embed/>
                </p:oleObj>
              </mc:Choice>
              <mc:Fallback>
                <p:oleObj name="Equation" r:id="rId6" imgW="123136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060848"/>
                        <a:ext cx="27717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2286005" y="3276219"/>
            <a:ext cx="845837" cy="584829"/>
            <a:chOff x="2285984" y="3407734"/>
            <a:chExt cx="845843" cy="584829"/>
          </a:xfrm>
        </p:grpSpPr>
        <p:graphicFrame>
          <p:nvGraphicFramePr>
            <p:cNvPr id="10752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585320"/>
                </p:ext>
              </p:extLst>
            </p:nvPr>
          </p:nvGraphicFramePr>
          <p:xfrm>
            <a:off x="2331720" y="3597275"/>
            <a:ext cx="800107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41" name="Equation" r:id="rId8" imgW="355320" imgH="177480" progId="Equation.DSMT4">
                    <p:embed/>
                  </p:oleObj>
                </mc:Choice>
                <mc:Fallback>
                  <p:oleObj name="Equation" r:id="rId8" imgW="3553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1720" y="3597275"/>
                          <a:ext cx="800107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7530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3407734"/>
              <a:ext cx="3714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1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2890918" y="2060848"/>
            <a:ext cx="373063" cy="5048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42525" y="4561012"/>
            <a:ext cx="1828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dirty="0" smtClean="0"/>
              <a:t>1º Quartil </a:t>
            </a:r>
            <a:r>
              <a:rPr lang="pt-PT" altLang="pt-PT" sz="2400" dirty="0"/>
              <a:t>=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476375" y="2565673"/>
            <a:ext cx="419914" cy="359271"/>
            <a:chOff x="1476375" y="2565673"/>
            <a:chExt cx="419914" cy="359271"/>
          </a:xfrm>
        </p:grpSpPr>
        <p:cxnSp>
          <p:nvCxnSpPr>
            <p:cNvPr id="5" name="Conexão recta 4"/>
            <p:cNvCxnSpPr/>
            <p:nvPr/>
          </p:nvCxnSpPr>
          <p:spPr bwMode="auto">
            <a:xfrm>
              <a:off x="1476375" y="2565673"/>
              <a:ext cx="180183" cy="359271"/>
            </a:xfrm>
            <a:prstGeom prst="line">
              <a:avLst/>
            </a:prstGeom>
            <a:solidFill>
              <a:srgbClr val="CDFFF2"/>
            </a:solidFill>
            <a:ln w="3810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Conexão recta 16"/>
            <p:cNvCxnSpPr/>
            <p:nvPr/>
          </p:nvCxnSpPr>
          <p:spPr bwMode="auto">
            <a:xfrm flipH="1">
              <a:off x="1667974" y="2565673"/>
              <a:ext cx="228315" cy="359271"/>
            </a:xfrm>
            <a:prstGeom prst="line">
              <a:avLst/>
            </a:prstGeom>
            <a:solidFill>
              <a:srgbClr val="CDFFF2"/>
            </a:solidFill>
            <a:ln w="3810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upo 11"/>
          <p:cNvGrpSpPr/>
          <p:nvPr/>
        </p:nvGrpSpPr>
        <p:grpSpPr>
          <a:xfrm>
            <a:off x="2777721" y="1855127"/>
            <a:ext cx="570143" cy="730257"/>
            <a:chOff x="2777721" y="1855127"/>
            <a:chExt cx="570143" cy="730257"/>
          </a:xfrm>
        </p:grpSpPr>
        <p:cxnSp>
          <p:nvCxnSpPr>
            <p:cNvPr id="20" name="Conexão recta 19"/>
            <p:cNvCxnSpPr/>
            <p:nvPr/>
          </p:nvCxnSpPr>
          <p:spPr bwMode="auto">
            <a:xfrm>
              <a:off x="2777721" y="1874838"/>
              <a:ext cx="0" cy="710546"/>
            </a:xfrm>
            <a:prstGeom prst="line">
              <a:avLst/>
            </a:prstGeom>
            <a:solidFill>
              <a:srgbClr val="CDFFF2"/>
            </a:solidFill>
            <a:ln w="38100" cap="flat" cmpd="sng" algn="ctr">
              <a:solidFill>
                <a:srgbClr val="0066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Conexão recta 22"/>
            <p:cNvCxnSpPr/>
            <p:nvPr/>
          </p:nvCxnSpPr>
          <p:spPr bwMode="auto">
            <a:xfrm>
              <a:off x="3347864" y="1855127"/>
              <a:ext cx="0" cy="710546"/>
            </a:xfrm>
            <a:prstGeom prst="line">
              <a:avLst/>
            </a:prstGeom>
            <a:solidFill>
              <a:srgbClr val="CDFFF2"/>
            </a:solidFill>
            <a:ln w="38100" cap="flat" cmpd="sng" algn="ctr">
              <a:solidFill>
                <a:srgbClr val="0066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5" name="Objec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4704"/>
              </p:ext>
            </p:extLst>
          </p:nvPr>
        </p:nvGraphicFramePr>
        <p:xfrm>
          <a:off x="2504281" y="4354488"/>
          <a:ext cx="20288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2" name="Equation" r:id="rId12" imgW="901440" imgH="393480" progId="Equation.DSMT4">
                  <p:embed/>
                </p:oleObj>
              </mc:Choice>
              <mc:Fallback>
                <p:oleObj name="Equation" r:id="rId12" imgW="9014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281" y="4354488"/>
                        <a:ext cx="202882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08835" y="5795764"/>
            <a:ext cx="1828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dirty="0" smtClean="0"/>
              <a:t>3º Quartil </a:t>
            </a:r>
            <a:r>
              <a:rPr lang="pt-PT" altLang="pt-PT" sz="2400" dirty="0"/>
              <a:t>=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4427984" y="2585384"/>
            <a:ext cx="419914" cy="359271"/>
            <a:chOff x="1476375" y="2565673"/>
            <a:chExt cx="419914" cy="359271"/>
          </a:xfrm>
        </p:grpSpPr>
        <p:cxnSp>
          <p:nvCxnSpPr>
            <p:cNvPr id="34" name="Conexão recta 33"/>
            <p:cNvCxnSpPr/>
            <p:nvPr/>
          </p:nvCxnSpPr>
          <p:spPr bwMode="auto">
            <a:xfrm>
              <a:off x="1476375" y="2565673"/>
              <a:ext cx="180183" cy="359271"/>
            </a:xfrm>
            <a:prstGeom prst="line">
              <a:avLst/>
            </a:prstGeom>
            <a:solidFill>
              <a:srgbClr val="CDFFF2"/>
            </a:solidFill>
            <a:ln w="3810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Conexão recta 34"/>
            <p:cNvCxnSpPr/>
            <p:nvPr/>
          </p:nvCxnSpPr>
          <p:spPr bwMode="auto">
            <a:xfrm flipH="1">
              <a:off x="1667974" y="2565673"/>
              <a:ext cx="228315" cy="359271"/>
            </a:xfrm>
            <a:prstGeom prst="line">
              <a:avLst/>
            </a:prstGeom>
            <a:solidFill>
              <a:srgbClr val="CDFFF2"/>
            </a:solidFill>
            <a:ln w="3810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6" name="Objec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338992"/>
              </p:ext>
            </p:extLst>
          </p:nvPr>
        </p:nvGraphicFramePr>
        <p:xfrm>
          <a:off x="2555776" y="5772150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3" name="Equation" r:id="rId14" imgW="507960" imgH="228600" progId="Equation.DSMT4">
                  <p:embed/>
                </p:oleObj>
              </mc:Choice>
              <mc:Fallback>
                <p:oleObj name="Equation" r:id="rId1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772150"/>
                        <a:ext cx="1143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/>
      <p:bldP spid="13" grpId="0" animBg="1"/>
      <p:bldP spid="14" grpId="0"/>
      <p:bldP spid="3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Estatística</a:t>
            </a:r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01135"/>
              </p:ext>
            </p:extLst>
          </p:nvPr>
        </p:nvGraphicFramePr>
        <p:xfrm>
          <a:off x="1811188" y="2133600"/>
          <a:ext cx="3286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8"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188" y="2133600"/>
                        <a:ext cx="3286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736600" y="1412875"/>
            <a:ext cx="556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u="sng" dirty="0" smtClean="0">
                <a:solidFill>
                  <a:schemeClr val="hlink"/>
                </a:solidFill>
              </a:rPr>
              <a:t>Quartis</a:t>
            </a:r>
            <a:r>
              <a:rPr lang="pt-PT" altLang="pt-PT" sz="2400" b="1" dirty="0" smtClean="0">
                <a:solidFill>
                  <a:schemeClr val="hlink"/>
                </a:solidFill>
              </a:rPr>
              <a:t> </a:t>
            </a:r>
            <a:r>
              <a:rPr lang="pt-PT" altLang="pt-PT" sz="2400" b="1" dirty="0">
                <a:solidFill>
                  <a:schemeClr val="hlink"/>
                </a:solidFill>
              </a:rPr>
              <a:t>(número de dados </a:t>
            </a:r>
            <a:r>
              <a:rPr lang="pt-PT" altLang="pt-PT" sz="2400" b="1" dirty="0" smtClean="0">
                <a:solidFill>
                  <a:schemeClr val="hlink"/>
                </a:solidFill>
              </a:rPr>
              <a:t>par)</a:t>
            </a:r>
            <a:endParaRPr lang="pt-PT" altLang="pt-PT" sz="2400" b="1" dirty="0">
              <a:solidFill>
                <a:schemeClr val="hlink"/>
              </a:solidFill>
            </a:endParaRP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684213" y="3399086"/>
            <a:ext cx="163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Mediana =</a:t>
            </a:r>
          </a:p>
        </p:txBody>
      </p:sp>
      <p:graphicFrame>
        <p:nvGraphicFramePr>
          <p:cNvPr id="154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839161"/>
              </p:ext>
            </p:extLst>
          </p:nvPr>
        </p:nvGraphicFramePr>
        <p:xfrm>
          <a:off x="6300788" y="2060848"/>
          <a:ext cx="27717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9" name="Equation" r:id="rId6" imgW="1231366" imgH="253890" progId="Equation.DSMT4">
                  <p:embed/>
                </p:oleObj>
              </mc:Choice>
              <mc:Fallback>
                <p:oleObj name="Equation" r:id="rId6" imgW="123136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060848"/>
                        <a:ext cx="27717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2286005" y="3276219"/>
            <a:ext cx="845837" cy="584829"/>
            <a:chOff x="2285984" y="3407734"/>
            <a:chExt cx="845843" cy="584829"/>
          </a:xfrm>
        </p:grpSpPr>
        <p:graphicFrame>
          <p:nvGraphicFramePr>
            <p:cNvPr id="10752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5124202"/>
                </p:ext>
              </p:extLst>
            </p:nvPr>
          </p:nvGraphicFramePr>
          <p:xfrm>
            <a:off x="2331720" y="3597275"/>
            <a:ext cx="800107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0" name="Equation" r:id="rId8" imgW="355320" imgH="177480" progId="Equation.DSMT4">
                    <p:embed/>
                  </p:oleObj>
                </mc:Choice>
                <mc:Fallback>
                  <p:oleObj name="Equation" r:id="rId8" imgW="3553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1720" y="3597275"/>
                          <a:ext cx="800107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7530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3407734"/>
              <a:ext cx="3714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1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2867168" y="2060848"/>
            <a:ext cx="888994" cy="5048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pSp>
        <p:nvGrpSpPr>
          <p:cNvPr id="33" name="Grupo 32"/>
          <p:cNvGrpSpPr/>
          <p:nvPr/>
        </p:nvGrpSpPr>
        <p:grpSpPr>
          <a:xfrm>
            <a:off x="3080481" y="2516240"/>
            <a:ext cx="419914" cy="359271"/>
            <a:chOff x="1476375" y="2565673"/>
            <a:chExt cx="419914" cy="359271"/>
          </a:xfrm>
        </p:grpSpPr>
        <p:cxnSp>
          <p:nvCxnSpPr>
            <p:cNvPr id="34" name="Conexão recta 33"/>
            <p:cNvCxnSpPr/>
            <p:nvPr/>
          </p:nvCxnSpPr>
          <p:spPr bwMode="auto">
            <a:xfrm>
              <a:off x="1476375" y="2565673"/>
              <a:ext cx="180183" cy="359271"/>
            </a:xfrm>
            <a:prstGeom prst="line">
              <a:avLst/>
            </a:prstGeom>
            <a:solidFill>
              <a:srgbClr val="CDFFF2"/>
            </a:solidFill>
            <a:ln w="3810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Conexão recta 34"/>
            <p:cNvCxnSpPr/>
            <p:nvPr/>
          </p:nvCxnSpPr>
          <p:spPr bwMode="auto">
            <a:xfrm flipH="1">
              <a:off x="1667974" y="2565673"/>
              <a:ext cx="228315" cy="359271"/>
            </a:xfrm>
            <a:prstGeom prst="line">
              <a:avLst/>
            </a:prstGeom>
            <a:solidFill>
              <a:srgbClr val="CDFFF2"/>
            </a:solidFill>
            <a:ln w="3810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047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/>
      <p:bldP spid="1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Estatística</a:t>
            </a:r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753111"/>
              </p:ext>
            </p:extLst>
          </p:nvPr>
        </p:nvGraphicFramePr>
        <p:xfrm>
          <a:off x="1811188" y="2133600"/>
          <a:ext cx="3286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6"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188" y="2133600"/>
                        <a:ext cx="3286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736600" y="1412875"/>
            <a:ext cx="556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u="sng" dirty="0" smtClean="0">
                <a:solidFill>
                  <a:schemeClr val="hlink"/>
                </a:solidFill>
              </a:rPr>
              <a:t>Quartis</a:t>
            </a:r>
            <a:r>
              <a:rPr lang="pt-PT" altLang="pt-PT" sz="2400" b="1" dirty="0" smtClean="0">
                <a:solidFill>
                  <a:schemeClr val="hlink"/>
                </a:solidFill>
              </a:rPr>
              <a:t> </a:t>
            </a:r>
            <a:r>
              <a:rPr lang="pt-PT" altLang="pt-PT" sz="2400" b="1" dirty="0">
                <a:solidFill>
                  <a:schemeClr val="hlink"/>
                </a:solidFill>
              </a:rPr>
              <a:t>(número de dados </a:t>
            </a:r>
            <a:r>
              <a:rPr lang="pt-PT" altLang="pt-PT" sz="2400" b="1" dirty="0" smtClean="0">
                <a:solidFill>
                  <a:schemeClr val="hlink"/>
                </a:solidFill>
              </a:rPr>
              <a:t>par)</a:t>
            </a:r>
            <a:endParaRPr lang="pt-PT" altLang="pt-PT" sz="2400" b="1" dirty="0">
              <a:solidFill>
                <a:schemeClr val="hlink"/>
              </a:solidFill>
            </a:endParaRP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684213" y="3399086"/>
            <a:ext cx="163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Mediana =</a:t>
            </a:r>
          </a:p>
        </p:txBody>
      </p:sp>
      <p:graphicFrame>
        <p:nvGraphicFramePr>
          <p:cNvPr id="154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981123"/>
              </p:ext>
            </p:extLst>
          </p:nvPr>
        </p:nvGraphicFramePr>
        <p:xfrm>
          <a:off x="6300788" y="2060848"/>
          <a:ext cx="27717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7" name="Equation" r:id="rId6" imgW="1231366" imgH="253890" progId="Equation.DSMT4">
                  <p:embed/>
                </p:oleObj>
              </mc:Choice>
              <mc:Fallback>
                <p:oleObj name="Equation" r:id="rId6" imgW="123136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060848"/>
                        <a:ext cx="27717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2286005" y="3276219"/>
            <a:ext cx="845837" cy="584829"/>
            <a:chOff x="2285984" y="3407734"/>
            <a:chExt cx="845843" cy="584829"/>
          </a:xfrm>
        </p:grpSpPr>
        <p:graphicFrame>
          <p:nvGraphicFramePr>
            <p:cNvPr id="10752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0203955"/>
                </p:ext>
              </p:extLst>
            </p:nvPr>
          </p:nvGraphicFramePr>
          <p:xfrm>
            <a:off x="2331720" y="3597275"/>
            <a:ext cx="800107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278" name="Equation" r:id="rId8" imgW="355320" imgH="177480" progId="Equation.DSMT4">
                    <p:embed/>
                  </p:oleObj>
                </mc:Choice>
                <mc:Fallback>
                  <p:oleObj name="Equation" r:id="rId8" imgW="3553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1720" y="3597275"/>
                          <a:ext cx="800107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7530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3407734"/>
              <a:ext cx="3714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1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42525" y="4561012"/>
            <a:ext cx="1828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dirty="0" smtClean="0"/>
              <a:t>1º Quartil </a:t>
            </a:r>
            <a:r>
              <a:rPr lang="pt-PT" altLang="pt-PT" sz="2400" dirty="0"/>
              <a:t>=</a:t>
            </a:r>
          </a:p>
        </p:txBody>
      </p:sp>
      <p:cxnSp>
        <p:nvCxnSpPr>
          <p:cNvPr id="23" name="Conexão recta 22"/>
          <p:cNvCxnSpPr/>
          <p:nvPr/>
        </p:nvCxnSpPr>
        <p:spPr bwMode="auto">
          <a:xfrm>
            <a:off x="3311481" y="1855127"/>
            <a:ext cx="0" cy="710546"/>
          </a:xfrm>
          <a:prstGeom prst="line">
            <a:avLst/>
          </a:prstGeom>
          <a:solidFill>
            <a:srgbClr val="CDFFF2"/>
          </a:solidFill>
          <a:ln w="381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" name="Objec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887890"/>
              </p:ext>
            </p:extLst>
          </p:nvPr>
        </p:nvGraphicFramePr>
        <p:xfrm>
          <a:off x="2491755" y="4537075"/>
          <a:ext cx="10001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9" name="Equation" r:id="rId12" imgW="444240" imgH="228600" progId="Equation.DSMT4">
                  <p:embed/>
                </p:oleObj>
              </mc:Choice>
              <mc:Fallback>
                <p:oleObj name="Equation" r:id="rId12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755" y="4537075"/>
                        <a:ext cx="10001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08835" y="5795764"/>
            <a:ext cx="1828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dirty="0" smtClean="0"/>
              <a:t>3º Quartil </a:t>
            </a:r>
            <a:r>
              <a:rPr lang="pt-PT" altLang="pt-PT" sz="2400" dirty="0"/>
              <a:t>=</a:t>
            </a:r>
          </a:p>
        </p:txBody>
      </p:sp>
      <p:graphicFrame>
        <p:nvGraphicFramePr>
          <p:cNvPr id="36" name="Objec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143068"/>
              </p:ext>
            </p:extLst>
          </p:nvPr>
        </p:nvGraphicFramePr>
        <p:xfrm>
          <a:off x="2555776" y="5772150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0" name="Equation" r:id="rId14" imgW="507960" imgH="228600" progId="Equation.DSMT4">
                  <p:embed/>
                </p:oleObj>
              </mc:Choice>
              <mc:Fallback>
                <p:oleObj name="Equation" r:id="rId1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772150"/>
                        <a:ext cx="1143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324100" y="2060848"/>
            <a:ext cx="373063" cy="5048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984061" y="2060848"/>
            <a:ext cx="480306" cy="5048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  <p:extLst>
      <p:ext uri="{BB962C8B-B14F-4D97-AF65-F5344CB8AC3E}">
        <p14:creationId xmlns:p14="http://schemas.microsoft.com/office/powerpoint/2010/main" val="13648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 animBg="1"/>
      <p:bldP spid="2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Estatística</a:t>
            </a:r>
          </a:p>
        </p:txBody>
      </p:sp>
      <p:pic>
        <p:nvPicPr>
          <p:cNvPr id="1095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8725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928688" y="4786313"/>
          <a:ext cx="16065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9" name="Equation" r:id="rId5" imgW="634725" imgH="228501" progId="Equation.DSMT4">
                  <p:embed/>
                </p:oleObj>
              </mc:Choice>
              <mc:Fallback>
                <p:oleObj name="Equation" r:id="rId5" imgW="634725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786313"/>
                        <a:ext cx="16065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500313" y="4857750"/>
          <a:ext cx="11572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0" name="Equation" r:id="rId7" imgW="457002" imgH="165028" progId="Equation.DSMT4">
                  <p:embed/>
                </p:oleObj>
              </mc:Choice>
              <mc:Fallback>
                <p:oleObj name="Equation" r:id="rId7" imgW="457002" imgH="16502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857750"/>
                        <a:ext cx="11572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643313" y="4857750"/>
          <a:ext cx="3206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1" name="Equation" r:id="rId9" imgW="126725" imgH="177415" progId="Equation.DSMT4">
                  <p:embed/>
                </p:oleObj>
              </mc:Choice>
              <mc:Fallback>
                <p:oleObj name="Equation" r:id="rId9" imgW="126725" imgH="17741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857750"/>
                        <a:ext cx="3206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42" r="59045"/>
          <a:stretch>
            <a:fillRect/>
          </a:stretch>
        </p:blipFill>
        <p:spPr bwMode="auto">
          <a:xfrm>
            <a:off x="357188" y="3786188"/>
            <a:ext cx="36337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CaixaDeTexto 17"/>
          <p:cNvSpPr txBox="1">
            <a:spLocks noChangeArrowheads="1"/>
          </p:cNvSpPr>
          <p:nvPr/>
        </p:nvSpPr>
        <p:spPr bwMode="auto">
          <a:xfrm>
            <a:off x="357188" y="2214563"/>
            <a:ext cx="3429000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9577" name="CaixaDeTexto 21"/>
          <p:cNvSpPr txBox="1">
            <a:spLocks noChangeArrowheads="1"/>
          </p:cNvSpPr>
          <p:nvPr/>
        </p:nvSpPr>
        <p:spPr bwMode="auto">
          <a:xfrm>
            <a:off x="285750" y="2286000"/>
            <a:ext cx="37147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>
                <a:latin typeface="Times New Roman" pitchFamily="18" charset="0"/>
                <a:cs typeface="Times New Roman" pitchFamily="18" charset="0"/>
              </a:rPr>
              <a:t>Qual é a mediana deste conjunto de dados?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5" name="Grupo 11"/>
          <p:cNvGrpSpPr>
            <a:grpSpLocks/>
          </p:cNvGrpSpPr>
          <p:nvPr/>
        </p:nvGrpSpPr>
        <p:grpSpPr bwMode="auto">
          <a:xfrm>
            <a:off x="571500" y="3143250"/>
            <a:ext cx="828675" cy="557213"/>
            <a:chOff x="571472" y="3143248"/>
            <a:chExt cx="828703" cy="557091"/>
          </a:xfrm>
        </p:grpSpPr>
        <p:graphicFrame>
          <p:nvGraphicFramePr>
            <p:cNvPr id="109579" name="Object 5"/>
            <p:cNvGraphicFramePr>
              <a:graphicFrameLocks noChangeAspect="1"/>
            </p:cNvGraphicFramePr>
            <p:nvPr/>
          </p:nvGraphicFramePr>
          <p:xfrm>
            <a:off x="571472" y="3305050"/>
            <a:ext cx="828703" cy="395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12" name="Equation" r:id="rId11" imgW="368140" imgH="177723" progId="Equation.DSMT4">
                    <p:embed/>
                  </p:oleObj>
                </mc:Choice>
                <mc:Fallback>
                  <p:oleObj name="Equation" r:id="rId11" imgW="368140" imgH="177723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72" y="3305050"/>
                          <a:ext cx="828703" cy="395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9580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3143248"/>
              <a:ext cx="3714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Sequências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500063" y="1500188"/>
            <a:ext cx="8072437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Conjuntos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Numéricos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Sequências</a:t>
            </a:r>
          </a:p>
        </p:txBody>
      </p:sp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736600" y="1412875"/>
            <a:ext cx="7939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u="sng">
                <a:solidFill>
                  <a:schemeClr val="hlink"/>
                </a:solidFill>
              </a:rPr>
              <a:t>Quantos cubos tem a 100ª figura?</a:t>
            </a:r>
          </a:p>
        </p:txBody>
      </p:sp>
      <p:pic>
        <p:nvPicPr>
          <p:cNvPr id="111620" name="Picture 2" descr="Digitalizar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12817" r="10878" b="68039"/>
          <a:stretch>
            <a:fillRect/>
          </a:stretch>
        </p:blipFill>
        <p:spPr bwMode="auto">
          <a:xfrm>
            <a:off x="687388" y="2133600"/>
            <a:ext cx="84566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900113" y="3794125"/>
          <a:ext cx="2571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3" name="Equation" r:id="rId5" imgW="114151" imgH="164885" progId="Equation.DSMT4">
                  <p:embed/>
                </p:oleObj>
              </mc:Choice>
              <mc:Fallback>
                <p:oleObj name="Equation" r:id="rId5" imgW="114151" imgH="16488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94125"/>
                        <a:ext cx="2571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557463" y="3805238"/>
          <a:ext cx="2857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4"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3805238"/>
                        <a:ext cx="2857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4421188" y="3790950"/>
          <a:ext cx="2857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5" name="Equation" r:id="rId9" imgW="126780" imgH="164814" progId="Equation.DSMT4">
                  <p:embed/>
                </p:oleObj>
              </mc:Choice>
              <mc:Fallback>
                <p:oleObj name="Equation" r:id="rId9" imgW="126780" imgH="16481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3790950"/>
                        <a:ext cx="2857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6696075" y="3879850"/>
          <a:ext cx="4572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6" name="Equation" r:id="rId11" imgW="202936" imgH="177569" progId="Equation.DSMT4">
                  <p:embed/>
                </p:oleObj>
              </mc:Choice>
              <mc:Fallback>
                <p:oleObj name="Equation" r:id="rId11" imgW="202936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3879850"/>
                        <a:ext cx="4572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4857750" y="4572000"/>
          <a:ext cx="8731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7" name="Equation" r:id="rId13" imgW="202936" imgH="177569" progId="Equation.DSMT4">
                  <p:embed/>
                </p:oleObj>
              </mc:Choice>
              <mc:Fallback>
                <p:oleObj name="Equation" r:id="rId13" imgW="202936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572000"/>
                        <a:ext cx="8731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5643563" y="4572000"/>
          <a:ext cx="7096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8" name="Equation" r:id="rId15" imgW="164885" imgH="164885" progId="Equation.DSMT4">
                  <p:embed/>
                </p:oleObj>
              </mc:Choice>
              <mc:Fallback>
                <p:oleObj name="Equation" r:id="rId15" imgW="164885" imgH="16488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572000"/>
                        <a:ext cx="7096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1214438" y="5572125"/>
          <a:ext cx="27336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9" name="Equation" r:id="rId17" imgW="634449" imgH="177646" progId="Equation.DSMT4">
                  <p:embed/>
                </p:oleObj>
              </mc:Choice>
              <mc:Fallback>
                <p:oleObj name="Equation" r:id="rId17" imgW="634449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572125"/>
                        <a:ext cx="27336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4057650" y="5538788"/>
          <a:ext cx="32797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0" name="Equation" r:id="rId19" imgW="761669" imgH="177723" progId="Equation.DSMT4">
                  <p:embed/>
                </p:oleObj>
              </mc:Choice>
              <mc:Fallback>
                <p:oleObj name="Equation" r:id="rId19" imgW="761669" imgH="17772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5538788"/>
                        <a:ext cx="32797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285875" y="4572000"/>
          <a:ext cx="35718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1" name="Equation" r:id="rId21" imgW="875920" imgH="215806" progId="Equation.DSMT4">
                  <p:embed/>
                </p:oleObj>
              </mc:Choice>
              <mc:Fallback>
                <p:oleObj name="Equation" r:id="rId21" imgW="875920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572000"/>
                        <a:ext cx="35718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19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Potências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81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Potências de expoente negativo</a:t>
            </a: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2028825" y="1700213"/>
          <a:ext cx="1390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Equation" r:id="rId4" imgW="457002" imgH="393529" progId="Equation.DSMT4">
                  <p:embed/>
                </p:oleObj>
              </mc:Choice>
              <mc:Fallback>
                <p:oleObj name="Equation" r:id="rId4" imgW="457002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1700213"/>
                        <a:ext cx="1390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1547813" y="3213100"/>
          <a:ext cx="23558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2" name="Equation" r:id="rId6" imgW="774364" imgH="393529" progId="Equation.DSMT4">
                  <p:embed/>
                </p:oleObj>
              </mc:Choice>
              <mc:Fallback>
                <p:oleObj name="Equation" r:id="rId6" imgW="77436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213100"/>
                        <a:ext cx="23558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1589088" y="4827588"/>
          <a:ext cx="3630612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3" name="Equation" r:id="rId8" imgW="1193800" imgH="469900" progId="Equation.DSMT4">
                  <p:embed/>
                </p:oleObj>
              </mc:Choice>
              <mc:Fallback>
                <p:oleObj name="Equation" r:id="rId8" imgW="11938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4827588"/>
                        <a:ext cx="3630612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81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Regras das Operações com Potências</a:t>
            </a:r>
          </a:p>
        </p:txBody>
      </p:sp>
      <p:graphicFrame>
        <p:nvGraphicFramePr>
          <p:cNvPr id="6" name="Object 67"/>
          <p:cNvGraphicFramePr>
            <a:graphicFrameLocks noChangeAspect="1"/>
          </p:cNvGraphicFramePr>
          <p:nvPr/>
        </p:nvGraphicFramePr>
        <p:xfrm>
          <a:off x="1616075" y="1125538"/>
          <a:ext cx="26463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9" name="Equation" r:id="rId4" imgW="876300" imgH="203200" progId="Equation.DSMT4">
                  <p:embed/>
                </p:oleObj>
              </mc:Choice>
              <mc:Fallback>
                <p:oleObj name="Equation" r:id="rId4" imgW="876300" imgH="2032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1125538"/>
                        <a:ext cx="26463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16075" y="2049463"/>
          <a:ext cx="25701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0" name="Equation" r:id="rId6" imgW="850531" imgH="203112" progId="Equation.DSMT4">
                  <p:embed/>
                </p:oleObj>
              </mc:Choice>
              <mc:Fallback>
                <p:oleObj name="Equation" r:id="rId6" imgW="850531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049463"/>
                        <a:ext cx="25701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1616075" y="2917825"/>
          <a:ext cx="3260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1" name="Equation" r:id="rId8" imgW="1079500" imgH="279400" progId="Equation.DSMT4">
                  <p:embed/>
                </p:oleObj>
              </mc:Choice>
              <mc:Fallback>
                <p:oleObj name="Equation" r:id="rId8" imgW="10795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917825"/>
                        <a:ext cx="32607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16075" y="3927475"/>
          <a:ext cx="3143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2" name="Equation" r:id="rId10" imgW="1040948" imgH="279279" progId="Equation.DSMT4">
                  <p:embed/>
                </p:oleObj>
              </mc:Choice>
              <mc:Fallback>
                <p:oleObj name="Equation" r:id="rId10" imgW="1040948" imgH="27927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3927475"/>
                        <a:ext cx="31432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616075" y="4954588"/>
          <a:ext cx="2378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3" name="Equation" r:id="rId12" imgW="787058" imgH="304668" progId="Equation.DSMT4">
                  <p:embed/>
                </p:oleObj>
              </mc:Choice>
              <mc:Fallback>
                <p:oleObj name="Equation" r:id="rId12" imgW="787058" imgH="30466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954588"/>
                        <a:ext cx="23780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697038" y="6018213"/>
          <a:ext cx="1266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4" name="Equation" r:id="rId14" imgW="418918" imgH="203112" progId="Equation.DSMT4">
                  <p:embed/>
                </p:oleObj>
              </mc:Choice>
              <mc:Fallback>
                <p:oleObj name="Equation" r:id="rId14" imgW="418918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6018213"/>
                        <a:ext cx="12668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9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81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Potências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857250" y="2571750"/>
          <a:ext cx="20320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8" name="Equation" r:id="rId4" imgW="672808" imgH="418918" progId="Equation.DSMT4">
                  <p:embed/>
                </p:oleObj>
              </mc:Choice>
              <mc:Fallback>
                <p:oleObj name="Equation" r:id="rId4" imgW="672808" imgH="41891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571750"/>
                        <a:ext cx="20320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/>
          <a:stretch>
            <a:fillRect/>
          </a:stretch>
        </p:blipFill>
        <p:spPr bwMode="auto">
          <a:xfrm>
            <a:off x="642938" y="1000125"/>
            <a:ext cx="72913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219450" y="2857500"/>
          <a:ext cx="19954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9" name="Equation" r:id="rId7" imgW="660113" imgH="190417" progId="Equation.DSMT4">
                  <p:embed/>
                </p:oleObj>
              </mc:Choice>
              <mc:Fallback>
                <p:oleObj name="Equation" r:id="rId7" imgW="660113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2857500"/>
                        <a:ext cx="19954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92738" y="2857500"/>
          <a:ext cx="10366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0" name="Equation" r:id="rId9" imgW="342751" imgH="203112" progId="Equation.DSMT4">
                  <p:embed/>
                </p:oleObj>
              </mc:Choice>
              <mc:Fallback>
                <p:oleObj name="Equation" r:id="rId9" imgW="342751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2857500"/>
                        <a:ext cx="10366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6724650" y="2500313"/>
          <a:ext cx="14192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1" name="Equation" r:id="rId11" imgW="469900" imgH="469900" progId="Equation.DSMT4">
                  <p:embed/>
                </p:oleObj>
              </mc:Choice>
              <mc:Fallback>
                <p:oleObj name="Equation" r:id="rId11" imgW="4699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2500313"/>
                        <a:ext cx="14192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Notação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Científica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15" name="Object 55"/>
          <p:cNvGraphicFramePr>
            <a:graphicFrameLocks noChangeAspect="1"/>
          </p:cNvGraphicFramePr>
          <p:nvPr/>
        </p:nvGraphicFramePr>
        <p:xfrm>
          <a:off x="1071563" y="1500188"/>
          <a:ext cx="2524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1" name="Equation" r:id="rId4" imgW="761669" imgH="203112" progId="Equation.DSMT4">
                  <p:embed/>
                </p:oleObj>
              </mc:Choice>
              <mc:Fallback>
                <p:oleObj name="Equation" r:id="rId4" imgW="761669" imgH="203112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500188"/>
                        <a:ext cx="25241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3786188" y="1500188"/>
          <a:ext cx="15144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2" name="Equation" r:id="rId6" imgW="457002" imgH="203112" progId="Equation.DSMT4">
                  <p:embed/>
                </p:oleObj>
              </mc:Choice>
              <mc:Fallback>
                <p:oleObj name="Equation" r:id="rId6" imgW="457002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1500188"/>
                        <a:ext cx="15144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WordArt 2"/>
          <p:cNvSpPr>
            <a:spLocks noChangeArrowheads="1" noChangeShapeType="1" noTextEdit="1"/>
          </p:cNvSpPr>
          <p:nvPr/>
        </p:nvSpPr>
        <p:spPr bwMode="auto">
          <a:xfrm>
            <a:off x="1476375" y="214313"/>
            <a:ext cx="43100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Notação Científica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307013" y="1428750"/>
          <a:ext cx="10509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3" name="Equation" r:id="rId8" imgW="317225" imgH="203024" progId="Equation.DSMT4">
                  <p:embed/>
                </p:oleObj>
              </mc:Choice>
              <mc:Fallback>
                <p:oleObj name="Equation" r:id="rId8" imgW="317225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1428750"/>
                        <a:ext cx="10509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101725" y="3673475"/>
          <a:ext cx="2524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4" name="Equation" r:id="rId10" imgW="761669" imgH="203112" progId="Equation.DSMT4">
                  <p:embed/>
                </p:oleObj>
              </mc:Choice>
              <mc:Fallback>
                <p:oleObj name="Equation" r:id="rId10" imgW="76166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3673475"/>
                        <a:ext cx="25241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963988" y="3673475"/>
          <a:ext cx="1219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5" name="Equation" r:id="rId12" imgW="368140" imgH="203112" progId="Equation.DSMT4">
                  <p:embed/>
                </p:oleObj>
              </mc:Choice>
              <mc:Fallback>
                <p:oleObj name="Equation" r:id="rId12" imgW="368140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673475"/>
                        <a:ext cx="1219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5253038" y="3602038"/>
          <a:ext cx="12192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6" name="Equation" r:id="rId14" imgW="368140" imgH="203112" progId="Equation.DSMT4">
                  <p:embed/>
                </p:oleObj>
              </mc:Choice>
              <mc:Fallback>
                <p:oleObj name="Equation" r:id="rId14" imgW="368140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3602038"/>
                        <a:ext cx="12192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15"/>
          <p:cNvGrpSpPr>
            <a:grpSpLocks/>
          </p:cNvGrpSpPr>
          <p:nvPr/>
        </p:nvGrpSpPr>
        <p:grpSpPr bwMode="auto">
          <a:xfrm>
            <a:off x="1428750" y="1979613"/>
            <a:ext cx="2135188" cy="838200"/>
            <a:chOff x="1428728" y="1978974"/>
            <a:chExt cx="2135993" cy="838829"/>
          </a:xfrm>
        </p:grpSpPr>
        <p:graphicFrame>
          <p:nvGraphicFramePr>
            <p:cNvPr id="117773" name="Object 4"/>
            <p:cNvGraphicFramePr>
              <a:graphicFrameLocks noChangeAspect="1"/>
            </p:cNvGraphicFramePr>
            <p:nvPr/>
          </p:nvGraphicFramePr>
          <p:xfrm>
            <a:off x="1735138" y="2143116"/>
            <a:ext cx="1597025" cy="674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37" name="Equation" r:id="rId16" imgW="482391" imgH="203112" progId="Equation.DSMT4">
                    <p:embed/>
                  </p:oleObj>
                </mc:Choice>
                <mc:Fallback>
                  <p:oleObj name="Equation" r:id="rId16" imgW="482391" imgH="203112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5138" y="2143116"/>
                          <a:ext cx="1597025" cy="674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774" name="Chaveta à direita 14"/>
            <p:cNvSpPr>
              <a:spLocks/>
            </p:cNvSpPr>
            <p:nvPr/>
          </p:nvSpPr>
          <p:spPr bwMode="auto">
            <a:xfrm rot="5400000">
              <a:off x="2385994" y="1021708"/>
              <a:ext cx="221461" cy="2135993"/>
            </a:xfrm>
            <a:prstGeom prst="rightBrace">
              <a:avLst>
                <a:gd name="adj1" fmla="val 8350"/>
                <a:gd name="adj2" fmla="val 5000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grpSp>
        <p:nvGrpSpPr>
          <p:cNvPr id="6" name="Grupo 18"/>
          <p:cNvGrpSpPr>
            <a:grpSpLocks/>
          </p:cNvGrpSpPr>
          <p:nvPr/>
        </p:nvGrpSpPr>
        <p:grpSpPr bwMode="auto">
          <a:xfrm>
            <a:off x="1500188" y="4143375"/>
            <a:ext cx="1785937" cy="857250"/>
            <a:chOff x="1500166" y="4143381"/>
            <a:chExt cx="1785950" cy="857255"/>
          </a:xfrm>
        </p:grpSpPr>
        <p:graphicFrame>
          <p:nvGraphicFramePr>
            <p:cNvPr id="117771" name="Object 8"/>
            <p:cNvGraphicFramePr>
              <a:graphicFrameLocks noChangeAspect="1"/>
            </p:cNvGraphicFramePr>
            <p:nvPr/>
          </p:nvGraphicFramePr>
          <p:xfrm>
            <a:off x="1571604" y="4325948"/>
            <a:ext cx="1639887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38" name="Equation" r:id="rId18" imgW="494870" imgH="203024" progId="Equation.DSMT4">
                    <p:embed/>
                  </p:oleObj>
                </mc:Choice>
                <mc:Fallback>
                  <p:oleObj name="Equation" r:id="rId18" imgW="494870" imgH="203024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4" y="4325948"/>
                          <a:ext cx="1639887" cy="674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772" name="Chaveta à direita 16"/>
            <p:cNvSpPr>
              <a:spLocks/>
            </p:cNvSpPr>
            <p:nvPr/>
          </p:nvSpPr>
          <p:spPr bwMode="auto">
            <a:xfrm rot="5400000">
              <a:off x="2285984" y="3357563"/>
              <a:ext cx="214314" cy="178595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sp>
        <p:nvSpPr>
          <p:cNvPr id="15" name="AutoShape 19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Equação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da reta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/>
          <p:cNvSpPr>
            <a:spLocks noChangeArrowheads="1" noChangeShapeType="1" noTextEdit="1"/>
          </p:cNvSpPr>
          <p:nvPr/>
        </p:nvSpPr>
        <p:spPr bwMode="auto">
          <a:xfrm>
            <a:off x="1476375" y="214313"/>
            <a:ext cx="43100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Equação de uma reta</a:t>
            </a:r>
          </a:p>
        </p:txBody>
      </p:sp>
      <p:sp>
        <p:nvSpPr>
          <p:cNvPr id="119811" name="CaixaDeTexto 13"/>
          <p:cNvSpPr txBox="1">
            <a:spLocks noChangeArrowheads="1"/>
          </p:cNvSpPr>
          <p:nvPr/>
        </p:nvSpPr>
        <p:spPr bwMode="auto">
          <a:xfrm>
            <a:off x="642938" y="1071563"/>
            <a:ext cx="820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Escreve a equação da reta representada geometricamente.</a:t>
            </a:r>
          </a:p>
        </p:txBody>
      </p:sp>
      <p:pic>
        <p:nvPicPr>
          <p:cNvPr id="1198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68748"/>
          <a:stretch>
            <a:fillRect/>
          </a:stretch>
        </p:blipFill>
        <p:spPr bwMode="auto">
          <a:xfrm>
            <a:off x="714375" y="2286000"/>
            <a:ext cx="2500313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4011613" y="2214563"/>
          <a:ext cx="914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8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214563"/>
                        <a:ext cx="9144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5072063" y="2214563"/>
          <a:ext cx="11223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9" name="Equation" r:id="rId7" imgW="558800" imgH="228600" progId="Equation.DSMT4">
                  <p:embed/>
                </p:oleObj>
              </mc:Choice>
              <mc:Fallback>
                <p:oleObj name="Equation" r:id="rId7" imgW="5588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214563"/>
                        <a:ext cx="11223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3944938" y="4643438"/>
          <a:ext cx="13017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0" name="Equation" r:id="rId9" imgW="609600" imgH="368300" progId="Equation.DSMT4">
                  <p:embed/>
                </p:oleObj>
              </mc:Choice>
              <mc:Fallback>
                <p:oleObj name="Equation" r:id="rId9" imgW="609600" imgH="368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4643438"/>
                        <a:ext cx="13017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5286375" y="4643438"/>
          <a:ext cx="6873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1" name="Equation" r:id="rId11" imgW="317362" imgH="368140" progId="Equation.DSMT4">
                  <p:embed/>
                </p:oleObj>
              </mc:Choice>
              <mc:Fallback>
                <p:oleObj name="Equation" r:id="rId11" imgW="317362" imgH="3681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4643438"/>
                        <a:ext cx="68738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"/>
          <p:cNvGraphicFramePr>
            <a:graphicFrameLocks noChangeAspect="1"/>
          </p:cNvGraphicFramePr>
          <p:nvPr/>
        </p:nvGraphicFramePr>
        <p:xfrm>
          <a:off x="5929313" y="4786313"/>
          <a:ext cx="860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2" name="Equation" r:id="rId13" imgW="304536" imgH="152268" progId="Equation.DSMT4">
                  <p:embed/>
                </p:oleObj>
              </mc:Choice>
              <mc:Fallback>
                <p:oleObj name="Equation" r:id="rId13" imgW="304536" imgH="15226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786313"/>
                        <a:ext cx="8604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9"/>
          <p:cNvGraphicFramePr>
            <a:graphicFrameLocks noChangeAspect="1"/>
          </p:cNvGraphicFramePr>
          <p:nvPr/>
        </p:nvGraphicFramePr>
        <p:xfrm>
          <a:off x="4257675" y="5786438"/>
          <a:ext cx="18351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3" name="Equation" r:id="rId15" imgW="685800" imgH="190500" progId="Equation.DSMT4">
                  <p:embed/>
                </p:oleObj>
              </mc:Choice>
              <mc:Fallback>
                <p:oleObj name="Equation" r:id="rId15" imgW="685800" imgH="190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5786438"/>
                        <a:ext cx="18351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ângulo 22"/>
          <p:cNvSpPr/>
          <p:nvPr/>
        </p:nvSpPr>
        <p:spPr>
          <a:xfrm>
            <a:off x="4121150" y="5643563"/>
            <a:ext cx="2093913" cy="64293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aphicFrame>
        <p:nvGraphicFramePr>
          <p:cNvPr id="25" name="Object 21"/>
          <p:cNvGraphicFramePr>
            <a:graphicFrameLocks noChangeAspect="1"/>
          </p:cNvGraphicFramePr>
          <p:nvPr/>
        </p:nvGraphicFramePr>
        <p:xfrm>
          <a:off x="4016375" y="2857500"/>
          <a:ext cx="15017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4" name="Equation" r:id="rId17" imgW="596900" imgH="190500" progId="Equation.DSMT4">
                  <p:embed/>
                </p:oleObj>
              </mc:Choice>
              <mc:Fallback>
                <p:oleObj name="Equation" r:id="rId17" imgW="596900" imgH="1905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2857500"/>
                        <a:ext cx="15017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94" name="Object 22"/>
          <p:cNvGraphicFramePr>
            <a:graphicFrameLocks noChangeAspect="1"/>
          </p:cNvGraphicFramePr>
          <p:nvPr/>
        </p:nvGraphicFramePr>
        <p:xfrm>
          <a:off x="3929063" y="3500438"/>
          <a:ext cx="16764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5" name="Equation" r:id="rId19" imgW="698197" imgH="406224" progId="Equation.DSMT4">
                  <p:embed/>
                </p:oleObj>
              </mc:Choice>
              <mc:Fallback>
                <p:oleObj name="Equation" r:id="rId19" imgW="698197" imgH="40622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500438"/>
                        <a:ext cx="16764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27"/>
          <p:cNvGrpSpPr>
            <a:grpSpLocks/>
          </p:cNvGrpSpPr>
          <p:nvPr/>
        </p:nvGrpSpPr>
        <p:grpSpPr bwMode="auto">
          <a:xfrm>
            <a:off x="1000125" y="2765425"/>
            <a:ext cx="481013" cy="422275"/>
            <a:chOff x="1000100" y="2765524"/>
            <a:chExt cx="481038" cy="422176"/>
          </a:xfrm>
        </p:grpSpPr>
        <p:graphicFrame>
          <p:nvGraphicFramePr>
            <p:cNvPr id="119826" name="Object 17"/>
            <p:cNvGraphicFramePr>
              <a:graphicFrameLocks noChangeAspect="1"/>
            </p:cNvGraphicFramePr>
            <p:nvPr/>
          </p:nvGraphicFramePr>
          <p:xfrm>
            <a:off x="1000100" y="2765524"/>
            <a:ext cx="481038" cy="422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06" name="Equation" r:id="rId21" imgW="215713" imgH="190335" progId="Equation.DSMT4">
                    <p:embed/>
                  </p:oleObj>
                </mc:Choice>
                <mc:Fallback>
                  <p:oleObj name="Equation" r:id="rId21" imgW="215713" imgH="190335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765524"/>
                          <a:ext cx="481038" cy="422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827" name="Oval 25"/>
            <p:cNvSpPr>
              <a:spLocks noChangeArrowheads="1"/>
            </p:cNvSpPr>
            <p:nvPr/>
          </p:nvSpPr>
          <p:spPr bwMode="auto">
            <a:xfrm>
              <a:off x="1389189" y="299570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grpSp>
        <p:nvGrpSpPr>
          <p:cNvPr id="3" name="Grupo 28"/>
          <p:cNvGrpSpPr>
            <a:grpSpLocks/>
          </p:cNvGrpSpPr>
          <p:nvPr/>
        </p:nvGrpSpPr>
        <p:grpSpPr bwMode="auto">
          <a:xfrm>
            <a:off x="2439988" y="4806950"/>
            <a:ext cx="457200" cy="401638"/>
            <a:chOff x="2428860" y="4818221"/>
            <a:chExt cx="457635" cy="401638"/>
          </a:xfrm>
        </p:grpSpPr>
        <p:graphicFrame>
          <p:nvGraphicFramePr>
            <p:cNvPr id="119824" name="Object 20"/>
            <p:cNvGraphicFramePr>
              <a:graphicFrameLocks noChangeAspect="1"/>
            </p:cNvGraphicFramePr>
            <p:nvPr/>
          </p:nvGraphicFramePr>
          <p:xfrm>
            <a:off x="2428860" y="4818221"/>
            <a:ext cx="45763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07" name="Equation" r:id="rId23" imgW="215713" imgH="190335" progId="Equation.DSMT4">
                    <p:embed/>
                  </p:oleObj>
                </mc:Choice>
                <mc:Fallback>
                  <p:oleObj name="Equation" r:id="rId23" imgW="215713" imgH="190335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4818221"/>
                          <a:ext cx="45763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825" name="Oval 26"/>
            <p:cNvSpPr>
              <a:spLocks noChangeArrowheads="1"/>
            </p:cNvSpPr>
            <p:nvPr/>
          </p:nvSpPr>
          <p:spPr bwMode="auto">
            <a:xfrm>
              <a:off x="2428860" y="512224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sp>
        <p:nvSpPr>
          <p:cNvPr id="20" name="AutoShape 19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2"/>
          <p:cNvSpPr>
            <a:spLocks noChangeArrowheads="1" noChangeShapeType="1" noTextEdit="1"/>
          </p:cNvSpPr>
          <p:nvPr/>
        </p:nvSpPr>
        <p:spPr bwMode="auto">
          <a:xfrm>
            <a:off x="1476375" y="214313"/>
            <a:ext cx="43100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Equação de uma reta</a:t>
            </a:r>
          </a:p>
        </p:txBody>
      </p:sp>
      <p:sp>
        <p:nvSpPr>
          <p:cNvPr id="120835" name="CaixaDeTexto 13"/>
          <p:cNvSpPr txBox="1">
            <a:spLocks noChangeArrowheads="1"/>
          </p:cNvSpPr>
          <p:nvPr/>
        </p:nvSpPr>
        <p:spPr bwMode="auto">
          <a:xfrm>
            <a:off x="642938" y="1071563"/>
            <a:ext cx="820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/>
              <a:t>Escreve a equação da reta representada geometricamente.</a:t>
            </a:r>
          </a:p>
        </p:txBody>
      </p:sp>
      <p:pic>
        <p:nvPicPr>
          <p:cNvPr id="1208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r="20313"/>
          <a:stretch>
            <a:fillRect/>
          </a:stretch>
        </p:blipFill>
        <p:spPr bwMode="auto">
          <a:xfrm>
            <a:off x="357188" y="1643063"/>
            <a:ext cx="28575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Object 29"/>
          <p:cNvGraphicFramePr>
            <a:graphicFrameLocks noChangeAspect="1"/>
          </p:cNvGraphicFramePr>
          <p:nvPr/>
        </p:nvGraphicFramePr>
        <p:xfrm>
          <a:off x="3341688" y="1676400"/>
          <a:ext cx="13049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4" name="Equation" r:id="rId5" imgW="634725" imgH="228501" progId="Equation.DSMT4">
                  <p:embed/>
                </p:oleObj>
              </mc:Choice>
              <mc:Fallback>
                <p:oleObj name="Equation" r:id="rId5" imgW="634725" imgH="228501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1676400"/>
                        <a:ext cx="13049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0"/>
          <p:cNvGraphicFramePr>
            <a:graphicFrameLocks noChangeAspect="1"/>
          </p:cNvGraphicFramePr>
          <p:nvPr/>
        </p:nvGraphicFramePr>
        <p:xfrm>
          <a:off x="5000625" y="1643063"/>
          <a:ext cx="10064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5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1643063"/>
                        <a:ext cx="10064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1"/>
          <p:cNvGraphicFramePr>
            <a:graphicFrameLocks noChangeAspect="1"/>
          </p:cNvGraphicFramePr>
          <p:nvPr/>
        </p:nvGraphicFramePr>
        <p:xfrm>
          <a:off x="3429000" y="2355850"/>
          <a:ext cx="14287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6" name="Equation" r:id="rId9" imgW="736280" imgH="444307" progId="Equation.DSMT4">
                  <p:embed/>
                </p:oleObj>
              </mc:Choice>
              <mc:Fallback>
                <p:oleObj name="Equation" r:id="rId9" imgW="736280" imgH="444307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55850"/>
                        <a:ext cx="142875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2"/>
          <p:cNvGraphicFramePr>
            <a:graphicFrameLocks noChangeAspect="1"/>
          </p:cNvGraphicFramePr>
          <p:nvPr/>
        </p:nvGraphicFramePr>
        <p:xfrm>
          <a:off x="4799013" y="2398713"/>
          <a:ext cx="9159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7" name="Equation" r:id="rId11" imgW="444307" imgH="368140" progId="Equation.DSMT4">
                  <p:embed/>
                </p:oleObj>
              </mc:Choice>
              <mc:Fallback>
                <p:oleObj name="Equation" r:id="rId11" imgW="444307" imgH="3681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2398713"/>
                        <a:ext cx="9159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3"/>
          <p:cNvGraphicFramePr>
            <a:graphicFrameLocks noChangeAspect="1"/>
          </p:cNvGraphicFramePr>
          <p:nvPr/>
        </p:nvGraphicFramePr>
        <p:xfrm>
          <a:off x="6332538" y="2638425"/>
          <a:ext cx="454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8" name="Equation" r:id="rId13" imgW="215619" imgH="164885" progId="Equation.DSMT4">
                  <p:embed/>
                </p:oleObj>
              </mc:Choice>
              <mc:Fallback>
                <p:oleObj name="Equation" r:id="rId13" imgW="215619" imgH="164885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2638425"/>
                        <a:ext cx="454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4"/>
          <p:cNvGraphicFramePr>
            <a:graphicFrameLocks noChangeAspect="1"/>
          </p:cNvGraphicFramePr>
          <p:nvPr/>
        </p:nvGraphicFramePr>
        <p:xfrm>
          <a:off x="3429000" y="3429000"/>
          <a:ext cx="1519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9" name="Equation" r:id="rId15" imgW="596900" imgH="190500" progId="Equation.DSMT4">
                  <p:embed/>
                </p:oleObj>
              </mc:Choice>
              <mc:Fallback>
                <p:oleObj name="Equation" r:id="rId15" imgW="596900" imgH="1905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15192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7"/>
          <p:cNvGraphicFramePr>
            <a:graphicFrameLocks noChangeAspect="1"/>
          </p:cNvGraphicFramePr>
          <p:nvPr/>
        </p:nvGraphicFramePr>
        <p:xfrm>
          <a:off x="5786438" y="2419350"/>
          <a:ext cx="5000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0" name="Equation" r:id="rId17" imgW="241300" imgH="368300" progId="Equation.DSMT4">
                  <p:embed/>
                </p:oleObj>
              </mc:Choice>
              <mc:Fallback>
                <p:oleObj name="Equation" r:id="rId17" imgW="241300" imgH="3683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419350"/>
                        <a:ext cx="5000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8"/>
          <p:cNvGraphicFramePr>
            <a:graphicFrameLocks noChangeAspect="1"/>
          </p:cNvGraphicFramePr>
          <p:nvPr/>
        </p:nvGraphicFramePr>
        <p:xfrm>
          <a:off x="3500438" y="4214813"/>
          <a:ext cx="10064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1" name="Equation" r:id="rId19" imgW="457200" imgH="228600" progId="Equation.DSMT4">
                  <p:embed/>
                </p:oleObj>
              </mc:Choice>
              <mc:Fallback>
                <p:oleObj name="Equation" r:id="rId19" imgW="45720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4214813"/>
                        <a:ext cx="10064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1"/>
          <p:cNvGraphicFramePr>
            <a:graphicFrameLocks noChangeAspect="1"/>
          </p:cNvGraphicFramePr>
          <p:nvPr/>
        </p:nvGraphicFramePr>
        <p:xfrm>
          <a:off x="3357563" y="4986338"/>
          <a:ext cx="14684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2" name="Equation" r:id="rId21" imgW="672808" imgH="165028" progId="Equation.DSMT4">
                  <p:embed/>
                </p:oleObj>
              </mc:Choice>
              <mc:Fallback>
                <p:oleObj name="Equation" r:id="rId21" imgW="672808" imgH="165028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986338"/>
                        <a:ext cx="14684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42"/>
          <p:cNvGraphicFramePr>
            <a:graphicFrameLocks noChangeAspect="1"/>
          </p:cNvGraphicFramePr>
          <p:nvPr/>
        </p:nvGraphicFramePr>
        <p:xfrm>
          <a:off x="4857750" y="4986338"/>
          <a:ext cx="15224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3" name="Equation" r:id="rId23" imgW="698197" imgH="165028" progId="Equation.DSMT4">
                  <p:embed/>
                </p:oleObj>
              </mc:Choice>
              <mc:Fallback>
                <p:oleObj name="Equation" r:id="rId23" imgW="698197" imgH="165028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986338"/>
                        <a:ext cx="152241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43"/>
          <p:cNvGraphicFramePr>
            <a:graphicFrameLocks noChangeAspect="1"/>
          </p:cNvGraphicFramePr>
          <p:nvPr/>
        </p:nvGraphicFramePr>
        <p:xfrm>
          <a:off x="6357938" y="4986338"/>
          <a:ext cx="15827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4" name="Equation" r:id="rId25" imgW="698197" imgH="165028" progId="Equation.DSMT4">
                  <p:embed/>
                </p:oleObj>
              </mc:Choice>
              <mc:Fallback>
                <p:oleObj name="Equation" r:id="rId25" imgW="698197" imgH="165028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986338"/>
                        <a:ext cx="15827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44"/>
          <p:cNvGraphicFramePr>
            <a:graphicFrameLocks noChangeAspect="1"/>
          </p:cNvGraphicFramePr>
          <p:nvPr/>
        </p:nvGraphicFramePr>
        <p:xfrm>
          <a:off x="8001000" y="4986338"/>
          <a:ext cx="10525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5" name="Equation" r:id="rId27" imgW="482391" imgH="165028" progId="Equation.DSMT4">
                  <p:embed/>
                </p:oleObj>
              </mc:Choice>
              <mc:Fallback>
                <p:oleObj name="Equation" r:id="rId27" imgW="482391" imgH="165028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86338"/>
                        <a:ext cx="105251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5"/>
          <p:cNvGraphicFramePr>
            <a:graphicFrameLocks noChangeAspect="1"/>
          </p:cNvGraphicFramePr>
          <p:nvPr/>
        </p:nvGraphicFramePr>
        <p:xfrm>
          <a:off x="3792538" y="5857875"/>
          <a:ext cx="14271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6" name="Equation" r:id="rId29" imgW="571252" imgH="190417" progId="Equation.DSMT4">
                  <p:embed/>
                </p:oleObj>
              </mc:Choice>
              <mc:Fallback>
                <p:oleObj name="Equation" r:id="rId29" imgW="571252" imgH="190417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5857875"/>
                        <a:ext cx="142716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ângulo 61"/>
          <p:cNvSpPr/>
          <p:nvPr/>
        </p:nvSpPr>
        <p:spPr>
          <a:xfrm>
            <a:off x="3643313" y="5786438"/>
            <a:ext cx="1785937" cy="5715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1504950" y="2428875"/>
            <a:ext cx="655638" cy="390525"/>
            <a:chOff x="1504801" y="2428868"/>
            <a:chExt cx="655268" cy="390532"/>
          </a:xfrm>
        </p:grpSpPr>
        <p:graphicFrame>
          <p:nvGraphicFramePr>
            <p:cNvPr id="120857" name="Object 36"/>
            <p:cNvGraphicFramePr>
              <a:graphicFrameLocks noChangeAspect="1"/>
            </p:cNvGraphicFramePr>
            <p:nvPr/>
          </p:nvGraphicFramePr>
          <p:xfrm>
            <a:off x="1504801" y="2428868"/>
            <a:ext cx="655268" cy="39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77" name="Equation" r:id="rId31" imgW="317225" imgH="190335" progId="Equation.DSMT4">
                    <p:embed/>
                  </p:oleObj>
                </mc:Choice>
                <mc:Fallback>
                  <p:oleObj name="Equation" r:id="rId31" imgW="317225" imgH="190335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4801" y="2428868"/>
                          <a:ext cx="655268" cy="390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58" name="Oval 22"/>
            <p:cNvSpPr>
              <a:spLocks noChangeArrowheads="1"/>
            </p:cNvSpPr>
            <p:nvPr/>
          </p:nvSpPr>
          <p:spPr bwMode="auto">
            <a:xfrm>
              <a:off x="1603503" y="260364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grpSp>
        <p:nvGrpSpPr>
          <p:cNvPr id="3" name="Grupo 26"/>
          <p:cNvGrpSpPr>
            <a:grpSpLocks/>
          </p:cNvGrpSpPr>
          <p:nvPr/>
        </p:nvGrpSpPr>
        <p:grpSpPr bwMode="auto">
          <a:xfrm>
            <a:off x="468313" y="4756150"/>
            <a:ext cx="465137" cy="406400"/>
            <a:chOff x="468135" y="4756050"/>
            <a:chExt cx="465128" cy="406499"/>
          </a:xfrm>
        </p:grpSpPr>
        <p:graphicFrame>
          <p:nvGraphicFramePr>
            <p:cNvPr id="120855" name="Object 35"/>
            <p:cNvGraphicFramePr>
              <a:graphicFrameLocks noChangeAspect="1"/>
            </p:cNvGraphicFramePr>
            <p:nvPr/>
          </p:nvGraphicFramePr>
          <p:xfrm>
            <a:off x="468135" y="4756050"/>
            <a:ext cx="465128" cy="406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78" name="Equation" r:id="rId33" imgW="215713" imgH="190335" progId="Equation.DSMT4">
                    <p:embed/>
                  </p:oleObj>
                </mc:Choice>
                <mc:Fallback>
                  <p:oleObj name="Equation" r:id="rId33" imgW="215713" imgH="190335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35" y="4756050"/>
                          <a:ext cx="465128" cy="406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56" name="Oval 23"/>
            <p:cNvSpPr>
              <a:spLocks noChangeArrowheads="1"/>
            </p:cNvSpPr>
            <p:nvPr/>
          </p:nvSpPr>
          <p:spPr bwMode="auto">
            <a:xfrm>
              <a:off x="803497" y="495046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cxnSp>
        <p:nvCxnSpPr>
          <p:cNvPr id="29" name="Conexão recta unidireccional 28"/>
          <p:cNvCxnSpPr>
            <a:cxnSpLocks noChangeShapeType="1"/>
          </p:cNvCxnSpPr>
          <p:nvPr/>
        </p:nvCxnSpPr>
        <p:spPr bwMode="auto">
          <a:xfrm rot="5400000" flipH="1" flipV="1">
            <a:off x="3893344" y="3893344"/>
            <a:ext cx="500062" cy="28575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xão recta unidireccional 29"/>
          <p:cNvCxnSpPr>
            <a:cxnSpLocks noChangeShapeType="1"/>
          </p:cNvCxnSpPr>
          <p:nvPr/>
        </p:nvCxnSpPr>
        <p:spPr bwMode="auto">
          <a:xfrm rot="10800000">
            <a:off x="3643313" y="3857625"/>
            <a:ext cx="571500" cy="4286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9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Conjuntos numéricos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4340" name="Text Box 49"/>
          <p:cNvSpPr txBox="1">
            <a:spLocks noChangeArrowheads="1"/>
          </p:cNvSpPr>
          <p:nvPr/>
        </p:nvSpPr>
        <p:spPr bwMode="auto">
          <a:xfrm>
            <a:off x="468313" y="1196975"/>
            <a:ext cx="403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b="1" u="sng">
                <a:solidFill>
                  <a:schemeClr val="hlink"/>
                </a:solidFill>
                <a:latin typeface="Arial Narrow" pitchFamily="34" charset="0"/>
              </a:rPr>
              <a:t>Conjuntos numéricos</a:t>
            </a:r>
            <a:endParaRPr lang="pt-PT" altLang="pt-PT" b="1" u="sng">
              <a:solidFill>
                <a:schemeClr val="hlink"/>
              </a:solidFill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b="76114"/>
          <a:stretch>
            <a:fillRect/>
          </a:stretch>
        </p:blipFill>
        <p:spPr bwMode="auto">
          <a:xfrm>
            <a:off x="214313" y="2000250"/>
            <a:ext cx="83248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1" b="49043"/>
          <a:stretch>
            <a:fillRect/>
          </a:stretch>
        </p:blipFill>
        <p:spPr bwMode="auto">
          <a:xfrm>
            <a:off x="142875" y="3143250"/>
            <a:ext cx="87534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5" b="20380"/>
          <a:stretch>
            <a:fillRect/>
          </a:stretch>
        </p:blipFill>
        <p:spPr bwMode="auto">
          <a:xfrm>
            <a:off x="142875" y="4143375"/>
            <a:ext cx="87534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0" b="-3506"/>
          <a:stretch>
            <a:fillRect/>
          </a:stretch>
        </p:blipFill>
        <p:spPr bwMode="auto">
          <a:xfrm>
            <a:off x="176213" y="5572125"/>
            <a:ext cx="87534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Sistemas de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duas equações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Sistemas</a:t>
            </a:r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1168400" y="2565400"/>
          <a:ext cx="2157413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9" name="Equation" r:id="rId4" imgW="736600" imgH="482600" progId="Equation.DSMT4">
                  <p:embed/>
                </p:oleObj>
              </mc:Choice>
              <mc:Fallback>
                <p:oleObj name="Equation" r:id="rId4" imgW="7366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565400"/>
                        <a:ext cx="2157413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Sem resolver o sistema, verifica que o par ordenado </a:t>
            </a:r>
            <a:r>
              <a:rPr lang="pt-PT" altLang="pt-PT" sz="240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lang="pt-PT" altLang="pt-PT" sz="2400" i="1">
                <a:solidFill>
                  <a:schemeClr val="hlink"/>
                </a:solidFill>
                <a:latin typeface="Book Antiqua" pitchFamily="18" charset="0"/>
              </a:rPr>
              <a:t>-1,2</a:t>
            </a:r>
            <a:r>
              <a:rPr lang="pt-PT" altLang="pt-PT" sz="2400">
                <a:solidFill>
                  <a:schemeClr val="hlink"/>
                </a:solidFill>
                <a:latin typeface="Arial Narrow" pitchFamily="34" charset="0"/>
              </a:rPr>
              <a:t>)</a:t>
            </a:r>
            <a:r>
              <a:rPr lang="pt-PT" altLang="pt-PT" sz="2400">
                <a:latin typeface="Arial Narrow" pitchFamily="34" charset="0"/>
              </a:rPr>
              <a:t> é solução do mesmo.</a:t>
            </a:r>
            <a:r>
              <a:rPr lang="pt-PT" altLang="pt-PT" sz="2400"/>
              <a:t> </a:t>
            </a:r>
          </a:p>
        </p:txBody>
      </p:sp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179388" y="4508500"/>
          <a:ext cx="2900362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0" name="Equation" r:id="rId6" imgW="990600" imgH="508000" progId="Equation.DSMT4">
                  <p:embed/>
                </p:oleObj>
              </mc:Choice>
              <mc:Fallback>
                <p:oleObj name="Equation" r:id="rId6" imgW="9906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508500"/>
                        <a:ext cx="2900362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3059113" y="4546600"/>
          <a:ext cx="26035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1" name="Equation" r:id="rId8" imgW="889000" imgH="457200" progId="Equation.DSMT4">
                  <p:embed/>
                </p:oleObj>
              </mc:Choice>
              <mc:Fallback>
                <p:oleObj name="Equation" r:id="rId8" imgW="8890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546600"/>
                        <a:ext cx="260350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5795963" y="4508500"/>
          <a:ext cx="18224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2" name="Equation" r:id="rId10" imgW="622300" imgH="457200" progId="Equation.DSMT4">
                  <p:embed/>
                </p:oleObj>
              </mc:Choice>
              <mc:Fallback>
                <p:oleObj name="Equation" r:id="rId10" imgW="6223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508500"/>
                        <a:ext cx="182245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7667625" y="4581525"/>
            <a:ext cx="127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hlink"/>
                </a:solidFill>
              </a:rPr>
              <a:t>verdade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7667625" y="5229225"/>
            <a:ext cx="127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hlink"/>
                </a:solidFill>
              </a:rPr>
              <a:t>verdade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6659563" y="6165850"/>
            <a:ext cx="1471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hlink"/>
                </a:solidFill>
              </a:rPr>
              <a:t>É solução</a:t>
            </a:r>
          </a:p>
        </p:txBody>
      </p:sp>
      <p:grpSp>
        <p:nvGrpSpPr>
          <p:cNvPr id="2" name="Grupo 20"/>
          <p:cNvGrpSpPr>
            <a:grpSpLocks/>
          </p:cNvGrpSpPr>
          <p:nvPr/>
        </p:nvGrpSpPr>
        <p:grpSpPr bwMode="auto">
          <a:xfrm>
            <a:off x="6786563" y="263525"/>
            <a:ext cx="858837" cy="1109663"/>
            <a:chOff x="6786578" y="263525"/>
            <a:chExt cx="858822" cy="1109663"/>
          </a:xfrm>
        </p:grpSpPr>
        <p:graphicFrame>
          <p:nvGraphicFramePr>
            <p:cNvPr id="122895" name="Object 7"/>
            <p:cNvGraphicFramePr>
              <a:graphicFrameLocks noChangeAspect="1"/>
            </p:cNvGraphicFramePr>
            <p:nvPr/>
          </p:nvGraphicFramePr>
          <p:xfrm>
            <a:off x="6826250" y="263525"/>
            <a:ext cx="819150" cy="1109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3" name="Equation" r:id="rId12" imgW="279279" imgH="380835" progId="Equation.DSMT4">
                    <p:embed/>
                  </p:oleObj>
                </mc:Choice>
                <mc:Fallback>
                  <p:oleObj name="Equation" r:id="rId12" imgW="279279" imgH="380835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6250" y="263525"/>
                          <a:ext cx="819150" cy="1109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2896" name="Conexão recta unidireccional 15"/>
            <p:cNvCxnSpPr>
              <a:cxnSpLocks noChangeShapeType="1"/>
            </p:cNvCxnSpPr>
            <p:nvPr/>
          </p:nvCxnSpPr>
          <p:spPr bwMode="auto">
            <a:xfrm rot="5400000" flipH="1" flipV="1">
              <a:off x="6715140" y="857232"/>
              <a:ext cx="571504" cy="428628"/>
            </a:xfrm>
            <a:prstGeom prst="straightConnector1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upo 19"/>
          <p:cNvGrpSpPr>
            <a:grpSpLocks/>
          </p:cNvGrpSpPr>
          <p:nvPr/>
        </p:nvGrpSpPr>
        <p:grpSpPr bwMode="auto">
          <a:xfrm>
            <a:off x="6072188" y="320675"/>
            <a:ext cx="509587" cy="1046163"/>
            <a:chOff x="6072188" y="320675"/>
            <a:chExt cx="509600" cy="1046147"/>
          </a:xfrm>
        </p:grpSpPr>
        <p:graphicFrame>
          <p:nvGraphicFramePr>
            <p:cNvPr id="122893" name="Object 6"/>
            <p:cNvGraphicFramePr>
              <a:graphicFrameLocks noChangeAspect="1"/>
            </p:cNvGraphicFramePr>
            <p:nvPr/>
          </p:nvGraphicFramePr>
          <p:xfrm>
            <a:off x="6072188" y="320675"/>
            <a:ext cx="373062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4" name="Equation" r:id="rId14" imgW="126835" imgH="355138" progId="Equation.DSMT4">
                    <p:embed/>
                  </p:oleObj>
                </mc:Choice>
                <mc:Fallback>
                  <p:oleObj name="Equation" r:id="rId14" imgW="126835" imgH="355138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320675"/>
                          <a:ext cx="373062" cy="1035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2894" name="Conexão recta unidireccional 17"/>
            <p:cNvCxnSpPr>
              <a:cxnSpLocks noChangeShapeType="1"/>
            </p:cNvCxnSpPr>
            <p:nvPr/>
          </p:nvCxnSpPr>
          <p:spPr bwMode="auto">
            <a:xfrm rot="16200000" flipV="1">
              <a:off x="6143636" y="928670"/>
              <a:ext cx="581028" cy="295276"/>
            </a:xfrm>
            <a:prstGeom prst="straightConnector1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AutoShape 19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/>
      <p:bldP spid="136201" grpId="0"/>
      <p:bldP spid="13620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Sistemas</a:t>
            </a: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611188" y="1773238"/>
          <a:ext cx="2232025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0" name="Equation" r:id="rId4" imgW="761669" imgH="660113" progId="Equation.DSMT4">
                  <p:embed/>
                </p:oleObj>
              </mc:Choice>
              <mc:Fallback>
                <p:oleObj name="Equation" r:id="rId4" imgW="761669" imgH="6601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73238"/>
                        <a:ext cx="2232025" cy="192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86" name="Object 18"/>
          <p:cNvGraphicFramePr>
            <a:graphicFrameLocks noChangeAspect="1"/>
          </p:cNvGraphicFramePr>
          <p:nvPr/>
        </p:nvGraphicFramePr>
        <p:xfrm>
          <a:off x="2986088" y="1916113"/>
          <a:ext cx="293687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1" name="Equation" r:id="rId6" imgW="1002865" imgH="482391" progId="Equation.DSMT4">
                  <p:embed/>
                </p:oleObj>
              </mc:Choice>
              <mc:Fallback>
                <p:oleObj name="Equation" r:id="rId6" imgW="1002865" imgH="48239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1916113"/>
                        <a:ext cx="2936875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87" name="Object 19"/>
          <p:cNvGraphicFramePr>
            <a:graphicFrameLocks noChangeAspect="1"/>
          </p:cNvGraphicFramePr>
          <p:nvPr/>
        </p:nvGraphicFramePr>
        <p:xfrm>
          <a:off x="5973763" y="1916113"/>
          <a:ext cx="282575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2" name="Equation" r:id="rId8" imgW="965200" imgH="482600" progId="Equation.DSMT4">
                  <p:embed/>
                </p:oleObj>
              </mc:Choice>
              <mc:Fallback>
                <p:oleObj name="Equation" r:id="rId8" imgW="965200" imgH="482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1916113"/>
                        <a:ext cx="2825750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0" name="Text Box 24"/>
          <p:cNvSpPr txBox="1">
            <a:spLocks noChangeArrowheads="1"/>
          </p:cNvSpPr>
          <p:nvPr/>
        </p:nvSpPr>
        <p:spPr bwMode="auto">
          <a:xfrm>
            <a:off x="323850" y="1196975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Qual é o par ordenado que é solução do seguinte sistema de equações: </a:t>
            </a:r>
          </a:p>
        </p:txBody>
      </p:sp>
      <p:sp>
        <p:nvSpPr>
          <p:cNvPr id="135193" name="Oval 25"/>
          <p:cNvSpPr>
            <a:spLocks noChangeArrowheads="1"/>
          </p:cNvSpPr>
          <p:nvPr/>
        </p:nvSpPr>
        <p:spPr bwMode="auto">
          <a:xfrm>
            <a:off x="4500563" y="2565400"/>
            <a:ext cx="649287" cy="792163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135194" name="Object 26"/>
          <p:cNvGraphicFramePr>
            <a:graphicFrameLocks noChangeAspect="1"/>
          </p:cNvGraphicFramePr>
          <p:nvPr/>
        </p:nvGraphicFramePr>
        <p:xfrm>
          <a:off x="87313" y="3860800"/>
          <a:ext cx="41656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3" name="Equation" r:id="rId10" imgW="1422400" imgH="508000" progId="Equation.DSMT4">
                  <p:embed/>
                </p:oleObj>
              </mc:Choice>
              <mc:Fallback>
                <p:oleObj name="Equation" r:id="rId10" imgW="1422400" imgH="5080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3860800"/>
                        <a:ext cx="41656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5" name="Object 27"/>
          <p:cNvGraphicFramePr>
            <a:graphicFrameLocks noChangeAspect="1"/>
          </p:cNvGraphicFramePr>
          <p:nvPr/>
        </p:nvGraphicFramePr>
        <p:xfrm>
          <a:off x="4360863" y="3933825"/>
          <a:ext cx="3643312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4" name="Equation" r:id="rId12" imgW="1244600" imgH="457200" progId="Equation.DSMT4">
                  <p:embed/>
                </p:oleObj>
              </mc:Choice>
              <mc:Fallback>
                <p:oleObj name="Equation" r:id="rId12" imgW="1244600" imgH="457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3933825"/>
                        <a:ext cx="3643312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6" name="Object 28"/>
          <p:cNvGraphicFramePr>
            <a:graphicFrameLocks noChangeAspect="1"/>
          </p:cNvGraphicFramePr>
          <p:nvPr/>
        </p:nvGraphicFramePr>
        <p:xfrm>
          <a:off x="71438" y="5373688"/>
          <a:ext cx="2268537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5" name="Equation" r:id="rId14" imgW="774364" imgH="457002" progId="Equation.DSMT4">
                  <p:embed/>
                </p:oleObj>
              </mc:Choice>
              <mc:Fallback>
                <p:oleObj name="Equation" r:id="rId14" imgW="774364" imgH="45700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5373688"/>
                        <a:ext cx="2268537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7" name="Object 29"/>
          <p:cNvGraphicFramePr>
            <a:graphicFrameLocks noChangeAspect="1"/>
          </p:cNvGraphicFramePr>
          <p:nvPr/>
        </p:nvGraphicFramePr>
        <p:xfrm>
          <a:off x="2555875" y="5264150"/>
          <a:ext cx="1858963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6" name="Equation" r:id="rId16" imgW="634725" imgH="482391" progId="Equation.DSMT4">
                  <p:embed/>
                </p:oleObj>
              </mc:Choice>
              <mc:Fallback>
                <p:oleObj name="Equation" r:id="rId16" imgW="634725" imgH="482391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264150"/>
                        <a:ext cx="1858963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8" name="Object 30"/>
          <p:cNvGraphicFramePr>
            <a:graphicFrameLocks noChangeAspect="1"/>
          </p:cNvGraphicFramePr>
          <p:nvPr/>
        </p:nvGraphicFramePr>
        <p:xfrm>
          <a:off x="5283200" y="5784850"/>
          <a:ext cx="24542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7" name="Equation" r:id="rId18" imgW="837836" imgH="253890" progId="Equation.DSMT4">
                  <p:embed/>
                </p:oleObj>
              </mc:Choice>
              <mc:Fallback>
                <p:oleObj name="Equation" r:id="rId18" imgW="837836" imgH="25389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5784850"/>
                        <a:ext cx="24542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27088" y="3284538"/>
            <a:ext cx="1863725" cy="517525"/>
            <a:chOff x="521" y="2069"/>
            <a:chExt cx="1174" cy="326"/>
          </a:xfrm>
        </p:grpSpPr>
        <p:graphicFrame>
          <p:nvGraphicFramePr>
            <p:cNvPr id="123918" name="Object 31"/>
            <p:cNvGraphicFramePr>
              <a:graphicFrameLocks noChangeAspect="1"/>
            </p:cNvGraphicFramePr>
            <p:nvPr/>
          </p:nvGraphicFramePr>
          <p:xfrm>
            <a:off x="1292" y="2069"/>
            <a:ext cx="403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98" name="Equation" r:id="rId20" imgW="317225" imgH="253780" progId="Equation.DSMT4">
                    <p:embed/>
                  </p:oleObj>
                </mc:Choice>
                <mc:Fallback>
                  <p:oleObj name="Equation" r:id="rId20" imgW="317225" imgH="25378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2069"/>
                          <a:ext cx="403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9" name="Object 32"/>
            <p:cNvGraphicFramePr>
              <a:graphicFrameLocks noChangeAspect="1"/>
            </p:cNvGraphicFramePr>
            <p:nvPr/>
          </p:nvGraphicFramePr>
          <p:xfrm>
            <a:off x="521" y="2075"/>
            <a:ext cx="403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99" name="Equation" r:id="rId22" imgW="317225" imgH="253780" progId="Equation.DSMT4">
                    <p:embed/>
                  </p:oleObj>
                </mc:Choice>
                <mc:Fallback>
                  <p:oleObj name="Equation" r:id="rId22" imgW="317225" imgH="25378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2075"/>
                          <a:ext cx="403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AutoShape 19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Sistemas</a:t>
            </a:r>
          </a:p>
        </p:txBody>
      </p:sp>
      <p:graphicFrame>
        <p:nvGraphicFramePr>
          <p:cNvPr id="140316" name="Object 28"/>
          <p:cNvGraphicFramePr>
            <a:graphicFrameLocks noChangeAspect="1"/>
          </p:cNvGraphicFramePr>
          <p:nvPr/>
        </p:nvGraphicFramePr>
        <p:xfrm>
          <a:off x="755650" y="4581525"/>
          <a:ext cx="10302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1" name="Equation" r:id="rId4" imgW="457200" imgH="457200" progId="Equation.DSMT4">
                  <p:embed/>
                </p:oleObj>
              </mc:Choice>
              <mc:Fallback>
                <p:oleObj name="Equation" r:id="rId4" imgW="45720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81525"/>
                        <a:ext cx="10302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611188" y="3500438"/>
            <a:ext cx="6157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i="1">
                <a:solidFill>
                  <a:srgbClr val="0000FF"/>
                </a:solidFill>
                <a:latin typeface="Book Antiqua" pitchFamily="18" charset="0"/>
              </a:rPr>
              <a:t>l</a:t>
            </a:r>
            <a:r>
              <a:rPr lang="pt-PT" altLang="pt-PT" sz="2400">
                <a:solidFill>
                  <a:srgbClr val="0000FF"/>
                </a:solidFill>
                <a:latin typeface="Arial Narrow" pitchFamily="34" charset="0"/>
              </a:rPr>
              <a:t> → nº de pacotes de leite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i="1">
                <a:solidFill>
                  <a:srgbClr val="0000FF"/>
                </a:solidFill>
                <a:latin typeface="Book Antiqua" pitchFamily="18" charset="0"/>
              </a:rPr>
              <a:t>s </a:t>
            </a:r>
            <a:r>
              <a:rPr lang="pt-PT" altLang="pt-PT" sz="2400">
                <a:solidFill>
                  <a:srgbClr val="0000FF"/>
                </a:solidFill>
                <a:latin typeface="Arial Narrow" pitchFamily="34" charset="0"/>
              </a:rPr>
              <a:t>→ nº de pacotes de sumo</a:t>
            </a:r>
          </a:p>
        </p:txBody>
      </p:sp>
      <p:pic>
        <p:nvPicPr>
          <p:cNvPr id="124933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47750"/>
            <a:ext cx="85693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39750" y="1916113"/>
            <a:ext cx="7993063" cy="1008062"/>
            <a:chOff x="340" y="1207"/>
            <a:chExt cx="5035" cy="635"/>
          </a:xfrm>
        </p:grpSpPr>
        <p:sp>
          <p:nvSpPr>
            <p:cNvPr id="124939" name="Line 31"/>
            <p:cNvSpPr>
              <a:spLocks noChangeShapeType="1"/>
            </p:cNvSpPr>
            <p:nvPr/>
          </p:nvSpPr>
          <p:spPr bwMode="auto">
            <a:xfrm>
              <a:off x="3334" y="1207"/>
              <a:ext cx="204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24940" name="Line 32"/>
            <p:cNvSpPr>
              <a:spLocks noChangeShapeType="1"/>
            </p:cNvSpPr>
            <p:nvPr/>
          </p:nvSpPr>
          <p:spPr bwMode="auto">
            <a:xfrm>
              <a:off x="340" y="1360"/>
              <a:ext cx="1497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24941" name="Line 33"/>
            <p:cNvSpPr>
              <a:spLocks noChangeShapeType="1"/>
            </p:cNvSpPr>
            <p:nvPr/>
          </p:nvSpPr>
          <p:spPr bwMode="auto">
            <a:xfrm>
              <a:off x="340" y="1594"/>
              <a:ext cx="48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24942" name="Line 34"/>
            <p:cNvSpPr>
              <a:spLocks noChangeShapeType="1"/>
            </p:cNvSpPr>
            <p:nvPr/>
          </p:nvSpPr>
          <p:spPr bwMode="auto">
            <a:xfrm>
              <a:off x="340" y="1842"/>
              <a:ext cx="4717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aphicFrame>
        <p:nvGraphicFramePr>
          <p:cNvPr id="140323" name="Object 35"/>
          <p:cNvGraphicFramePr>
            <a:graphicFrameLocks noChangeAspect="1"/>
          </p:cNvGraphicFramePr>
          <p:nvPr/>
        </p:nvGraphicFramePr>
        <p:xfrm>
          <a:off x="3779838" y="4868863"/>
          <a:ext cx="6016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2" name="Equation" r:id="rId7" imgW="266469" imgH="253780" progId="Equation.DSMT4">
                  <p:embed/>
                </p:oleObj>
              </mc:Choice>
              <mc:Fallback>
                <p:oleObj name="Equation" r:id="rId7" imgW="266469" imgH="2537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868863"/>
                        <a:ext cx="6016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24" name="Object 36"/>
          <p:cNvGraphicFramePr>
            <a:graphicFrameLocks noChangeAspect="1"/>
          </p:cNvGraphicFramePr>
          <p:nvPr/>
        </p:nvGraphicFramePr>
        <p:xfrm>
          <a:off x="4427538" y="4581525"/>
          <a:ext cx="1543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3" name="Equation" r:id="rId9" imgW="685800" imgH="457200" progId="Equation.DSMT4">
                  <p:embed/>
                </p:oleObj>
              </mc:Choice>
              <mc:Fallback>
                <p:oleObj name="Equation" r:id="rId9" imgW="685800" imgH="457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581525"/>
                        <a:ext cx="15430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25" name="Text Box 37"/>
          <p:cNvSpPr txBox="1">
            <a:spLocks noChangeArrowheads="1"/>
          </p:cNvSpPr>
          <p:nvPr/>
        </p:nvSpPr>
        <p:spPr bwMode="auto">
          <a:xfrm>
            <a:off x="755650" y="58054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rgbClr val="0000FF"/>
                </a:solidFill>
                <a:latin typeface="Arial Narrow" pitchFamily="34" charset="0"/>
              </a:rPr>
              <a:t>Compraram-se 20 pacotes de sumo e 60 pacotes de leite.</a:t>
            </a:r>
          </a:p>
        </p:txBody>
      </p:sp>
      <p:graphicFrame>
        <p:nvGraphicFramePr>
          <p:cNvPr id="140327" name="Object 39"/>
          <p:cNvGraphicFramePr>
            <a:graphicFrameLocks noChangeAspect="1"/>
          </p:cNvGraphicFramePr>
          <p:nvPr/>
        </p:nvGraphicFramePr>
        <p:xfrm>
          <a:off x="900113" y="4716463"/>
          <a:ext cx="21605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4" name="Equation" r:id="rId11" imgW="1117600" imgH="190500" progId="Equation.DSMT4">
                  <p:embed/>
                </p:oleObj>
              </mc:Choice>
              <mc:Fallback>
                <p:oleObj name="Equation" r:id="rId11" imgW="1117600" imgH="1905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16463"/>
                        <a:ext cx="21605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DFFF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1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7" grpId="0"/>
      <p:bldP spid="140325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Sistemas</a:t>
            </a:r>
          </a:p>
        </p:txBody>
      </p:sp>
      <p:sp>
        <p:nvSpPr>
          <p:cNvPr id="125955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u="sng">
                <a:latin typeface="Arial Narrow" pitchFamily="34" charset="0"/>
              </a:rPr>
              <a:t>Graficamente:</a:t>
            </a:r>
            <a:r>
              <a:rPr lang="pt-PT" altLang="pt-PT" sz="2400">
                <a:latin typeface="Arial Narrow" pitchFamily="34" charset="0"/>
              </a:rPr>
              <a:t> </a:t>
            </a:r>
          </a:p>
        </p:txBody>
      </p:sp>
      <p:grpSp>
        <p:nvGrpSpPr>
          <p:cNvPr id="125956" name="Group 19"/>
          <p:cNvGrpSpPr>
            <a:grpSpLocks/>
          </p:cNvGrpSpPr>
          <p:nvPr/>
        </p:nvGrpSpPr>
        <p:grpSpPr bwMode="auto">
          <a:xfrm>
            <a:off x="773113" y="2781300"/>
            <a:ext cx="2574925" cy="2663825"/>
            <a:chOff x="657" y="1480"/>
            <a:chExt cx="1622" cy="1678"/>
          </a:xfrm>
        </p:grpSpPr>
        <p:sp>
          <p:nvSpPr>
            <p:cNvPr id="125974" name="Line 13"/>
            <p:cNvSpPr>
              <a:spLocks noChangeShapeType="1"/>
            </p:cNvSpPr>
            <p:nvPr/>
          </p:nvSpPr>
          <p:spPr bwMode="auto">
            <a:xfrm>
              <a:off x="657" y="2341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25975" name="Line 14"/>
            <p:cNvSpPr>
              <a:spLocks noChangeShapeType="1"/>
            </p:cNvSpPr>
            <p:nvPr/>
          </p:nvSpPr>
          <p:spPr bwMode="auto">
            <a:xfrm flipV="1">
              <a:off x="1383" y="1525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125976" name="Object 15"/>
            <p:cNvGraphicFramePr>
              <a:graphicFrameLocks noChangeAspect="1"/>
            </p:cNvGraphicFramePr>
            <p:nvPr/>
          </p:nvGraphicFramePr>
          <p:xfrm>
            <a:off x="1156" y="2341"/>
            <a:ext cx="22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49" name="Equation" r:id="rId4" imgW="164814" imgH="177492" progId="Equation.DSMT4">
                    <p:embed/>
                  </p:oleObj>
                </mc:Choice>
                <mc:Fallback>
                  <p:oleObj name="Equation" r:id="rId4" imgW="164814" imgH="177492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341"/>
                          <a:ext cx="221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77" name="Object 16"/>
            <p:cNvGraphicFramePr>
              <a:graphicFrameLocks noChangeAspect="1"/>
            </p:cNvGraphicFramePr>
            <p:nvPr/>
          </p:nvGraphicFramePr>
          <p:xfrm>
            <a:off x="2109" y="2387"/>
            <a:ext cx="170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0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387"/>
                          <a:ext cx="170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78" name="Object 17"/>
            <p:cNvGraphicFramePr>
              <a:graphicFrameLocks noChangeAspect="1"/>
            </p:cNvGraphicFramePr>
            <p:nvPr/>
          </p:nvGraphicFramePr>
          <p:xfrm>
            <a:off x="1156" y="1480"/>
            <a:ext cx="170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1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1480"/>
                          <a:ext cx="170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957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60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   Sistema impossível                   	Sistema possível e determinado</a:t>
            </a:r>
          </a:p>
        </p:txBody>
      </p:sp>
      <p:grpSp>
        <p:nvGrpSpPr>
          <p:cNvPr id="125958" name="Group 20"/>
          <p:cNvGrpSpPr>
            <a:grpSpLocks/>
          </p:cNvGrpSpPr>
          <p:nvPr/>
        </p:nvGrpSpPr>
        <p:grpSpPr bwMode="auto">
          <a:xfrm>
            <a:off x="5867400" y="2781300"/>
            <a:ext cx="2574925" cy="2663825"/>
            <a:chOff x="657" y="1480"/>
            <a:chExt cx="1622" cy="1678"/>
          </a:xfrm>
        </p:grpSpPr>
        <p:sp>
          <p:nvSpPr>
            <p:cNvPr id="125969" name="Line 21"/>
            <p:cNvSpPr>
              <a:spLocks noChangeShapeType="1"/>
            </p:cNvSpPr>
            <p:nvPr/>
          </p:nvSpPr>
          <p:spPr bwMode="auto">
            <a:xfrm>
              <a:off x="657" y="2341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25970" name="Line 22"/>
            <p:cNvSpPr>
              <a:spLocks noChangeShapeType="1"/>
            </p:cNvSpPr>
            <p:nvPr/>
          </p:nvSpPr>
          <p:spPr bwMode="auto">
            <a:xfrm flipV="1">
              <a:off x="1383" y="1525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125971" name="Object 23"/>
            <p:cNvGraphicFramePr>
              <a:graphicFrameLocks noChangeAspect="1"/>
            </p:cNvGraphicFramePr>
            <p:nvPr/>
          </p:nvGraphicFramePr>
          <p:xfrm>
            <a:off x="1156" y="2341"/>
            <a:ext cx="22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2" name="Equation" r:id="rId10" imgW="164814" imgH="177492" progId="Equation.DSMT4">
                    <p:embed/>
                  </p:oleObj>
                </mc:Choice>
                <mc:Fallback>
                  <p:oleObj name="Equation" r:id="rId10" imgW="164814" imgH="177492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341"/>
                          <a:ext cx="221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72" name="Object 24"/>
            <p:cNvGraphicFramePr>
              <a:graphicFrameLocks noChangeAspect="1"/>
            </p:cNvGraphicFramePr>
            <p:nvPr/>
          </p:nvGraphicFramePr>
          <p:xfrm>
            <a:off x="2109" y="2387"/>
            <a:ext cx="170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3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387"/>
                          <a:ext cx="170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73" name="Object 25"/>
            <p:cNvGraphicFramePr>
              <a:graphicFrameLocks noChangeAspect="1"/>
            </p:cNvGraphicFramePr>
            <p:nvPr/>
          </p:nvGraphicFramePr>
          <p:xfrm>
            <a:off x="1156" y="1480"/>
            <a:ext cx="170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4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1480"/>
                          <a:ext cx="170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959" name="Line 26"/>
          <p:cNvSpPr>
            <a:spLocks noChangeShapeType="1"/>
          </p:cNvSpPr>
          <p:nvPr/>
        </p:nvSpPr>
        <p:spPr bwMode="auto">
          <a:xfrm flipV="1">
            <a:off x="1187450" y="3357563"/>
            <a:ext cx="1800225" cy="18716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5960" name="Line 27"/>
          <p:cNvSpPr>
            <a:spLocks noChangeShapeType="1"/>
          </p:cNvSpPr>
          <p:nvPr/>
        </p:nvSpPr>
        <p:spPr bwMode="auto">
          <a:xfrm flipV="1">
            <a:off x="1116013" y="2709863"/>
            <a:ext cx="1800225" cy="18716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5961" name="Line 28"/>
          <p:cNvSpPr>
            <a:spLocks noChangeShapeType="1"/>
          </p:cNvSpPr>
          <p:nvPr/>
        </p:nvSpPr>
        <p:spPr bwMode="auto">
          <a:xfrm flipV="1">
            <a:off x="6156325" y="3429000"/>
            <a:ext cx="1800225" cy="18716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5962" name="Line 29"/>
          <p:cNvSpPr>
            <a:spLocks noChangeShapeType="1"/>
          </p:cNvSpPr>
          <p:nvPr/>
        </p:nvSpPr>
        <p:spPr bwMode="auto">
          <a:xfrm flipH="1" flipV="1">
            <a:off x="6011863" y="3284538"/>
            <a:ext cx="2016125" cy="576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5963" name="Line 30"/>
          <p:cNvSpPr>
            <a:spLocks noChangeShapeType="1"/>
          </p:cNvSpPr>
          <p:nvPr/>
        </p:nvSpPr>
        <p:spPr bwMode="auto">
          <a:xfrm>
            <a:off x="766762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5964" name="Line 31"/>
          <p:cNvSpPr>
            <a:spLocks noChangeShapeType="1"/>
          </p:cNvSpPr>
          <p:nvPr/>
        </p:nvSpPr>
        <p:spPr bwMode="auto">
          <a:xfrm flipH="1">
            <a:off x="7042150" y="37639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25965" name="Object 32"/>
          <p:cNvGraphicFramePr>
            <a:graphicFrameLocks noChangeAspect="1"/>
          </p:cNvGraphicFramePr>
          <p:nvPr/>
        </p:nvGraphicFramePr>
        <p:xfrm>
          <a:off x="7524750" y="4149725"/>
          <a:ext cx="2603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5" name="Equation" r:id="rId13" imgW="126780" imgH="164814" progId="Equation.DSMT4">
                  <p:embed/>
                </p:oleObj>
              </mc:Choice>
              <mc:Fallback>
                <p:oleObj name="Equation" r:id="rId13" imgW="126780" imgH="164814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149725"/>
                        <a:ext cx="2603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6" name="Object 33"/>
          <p:cNvGraphicFramePr>
            <a:graphicFrameLocks noChangeAspect="1"/>
          </p:cNvGraphicFramePr>
          <p:nvPr/>
        </p:nvGraphicFramePr>
        <p:xfrm>
          <a:off x="6757988" y="3598863"/>
          <a:ext cx="2349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6" name="Equation" r:id="rId15" imgW="114151" imgH="164885" progId="Equation.DSMT4">
                  <p:embed/>
                </p:oleObj>
              </mc:Choice>
              <mc:Fallback>
                <p:oleObj name="Equation" r:id="rId15" imgW="114151" imgH="164885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3598863"/>
                        <a:ext cx="2349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8" name="Object 34"/>
          <p:cNvGraphicFramePr>
            <a:graphicFrameLocks noChangeAspect="1"/>
          </p:cNvGraphicFramePr>
          <p:nvPr/>
        </p:nvGraphicFramePr>
        <p:xfrm>
          <a:off x="981075" y="5645150"/>
          <a:ext cx="17843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" name="Equation" r:id="rId17" imgW="609336" imgH="253890" progId="Equation.DSMT4">
                  <p:embed/>
                </p:oleObj>
              </mc:Choice>
              <mc:Fallback>
                <p:oleObj name="Equation" r:id="rId17" imgW="609336" imgH="25389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645150"/>
                        <a:ext cx="17843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9" name="Object 35"/>
          <p:cNvGraphicFramePr>
            <a:graphicFrameLocks noChangeAspect="1"/>
          </p:cNvGraphicFramePr>
          <p:nvPr/>
        </p:nvGraphicFramePr>
        <p:xfrm>
          <a:off x="5830888" y="5588000"/>
          <a:ext cx="24511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8" name="Equation" r:id="rId19" imgW="837836" imgH="253890" progId="Equation.DSMT4">
                  <p:embed/>
                </p:oleObj>
              </mc:Choice>
              <mc:Fallback>
                <p:oleObj name="Equation" r:id="rId19" imgW="837836" imgH="25389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5588000"/>
                        <a:ext cx="24511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1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WordArt 2"/>
          <p:cNvSpPr>
            <a:spLocks noChangeArrowheads="1" noChangeShapeType="1" noTextEdit="1"/>
          </p:cNvSpPr>
          <p:nvPr/>
        </p:nvSpPr>
        <p:spPr bwMode="auto">
          <a:xfrm>
            <a:off x="1403350" y="2132013"/>
            <a:ext cx="6408738" cy="309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  <a:t>Bom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  <a:t>trabalho!!!!!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4535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b="1" u="sng">
                <a:solidFill>
                  <a:schemeClr val="hlink"/>
                </a:solidFill>
                <a:latin typeface="Arial Narrow" pitchFamily="34" charset="0"/>
              </a:rPr>
              <a:t>NÚMEROS IRRACIONAIS</a:t>
            </a:r>
            <a:endParaRPr lang="pt-PT" altLang="pt-PT" b="1" u="sng">
              <a:solidFill>
                <a:schemeClr val="hlink"/>
              </a:solidFill>
            </a:endParaRP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979613" y="3284538"/>
            <a:ext cx="4824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>
                <a:solidFill>
                  <a:srgbClr val="009900"/>
                </a:solidFill>
                <a:latin typeface="Arial Narrow" pitchFamily="34" charset="0"/>
              </a:rPr>
              <a:t>Dízimas infinitas não periódicas</a:t>
            </a:r>
            <a:endParaRPr lang="pt-PT" altLang="pt-PT" sz="2400" b="1">
              <a:solidFill>
                <a:srgbClr val="009900"/>
              </a:solidFill>
            </a:endParaRPr>
          </a:p>
        </p:txBody>
      </p:sp>
      <p:graphicFrame>
        <p:nvGraphicFramePr>
          <p:cNvPr id="183305" name="Object 9"/>
          <p:cNvGraphicFramePr>
            <a:graphicFrameLocks noChangeAspect="1"/>
          </p:cNvGraphicFramePr>
          <p:nvPr/>
        </p:nvGraphicFramePr>
        <p:xfrm>
          <a:off x="1381125" y="4184650"/>
          <a:ext cx="10017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4" imgW="342751" imgH="241195" progId="Equation.DSMT4">
                  <p:embed/>
                </p:oleObj>
              </mc:Choice>
              <mc:Fallback>
                <p:oleObj name="Equation" r:id="rId4" imgW="342751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184650"/>
                        <a:ext cx="100171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9" name="Object 13"/>
          <p:cNvGraphicFramePr>
            <a:graphicFrameLocks noChangeAspect="1"/>
          </p:cNvGraphicFramePr>
          <p:nvPr/>
        </p:nvGraphicFramePr>
        <p:xfrm>
          <a:off x="2368550" y="4203700"/>
          <a:ext cx="14112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6" imgW="482391" imgH="241195" progId="Equation.DSMT4">
                  <p:embed/>
                </p:oleObj>
              </mc:Choice>
              <mc:Fallback>
                <p:oleObj name="Equation" r:id="rId6" imgW="482391" imgH="24119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203700"/>
                        <a:ext cx="141128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10" name="Object 14"/>
          <p:cNvGraphicFramePr>
            <a:graphicFrameLocks noChangeAspect="1"/>
          </p:cNvGraphicFramePr>
          <p:nvPr/>
        </p:nvGraphicFramePr>
        <p:xfrm>
          <a:off x="3714750" y="4351338"/>
          <a:ext cx="10017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8" imgW="342603" imgH="177646" progId="Equation.DSMT4">
                  <p:embed/>
                </p:oleObj>
              </mc:Choice>
              <mc:Fallback>
                <p:oleObj name="Equation" r:id="rId8" imgW="342603" imgH="1776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351338"/>
                        <a:ext cx="10017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12" name="Object 16"/>
          <p:cNvGraphicFramePr>
            <a:graphicFrameLocks noChangeAspect="1"/>
          </p:cNvGraphicFramePr>
          <p:nvPr/>
        </p:nvGraphicFramePr>
        <p:xfrm>
          <a:off x="1590675" y="5602288"/>
          <a:ext cx="7064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10" imgW="241300" imgH="228600" progId="Equation.DSMT4">
                  <p:embed/>
                </p:oleObj>
              </mc:Choice>
              <mc:Fallback>
                <p:oleObj name="Equation" r:id="rId10" imgW="2413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5602288"/>
                        <a:ext cx="70643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13" name="Object 17"/>
          <p:cNvGraphicFramePr>
            <a:graphicFrameLocks noChangeAspect="1"/>
          </p:cNvGraphicFramePr>
          <p:nvPr/>
        </p:nvGraphicFramePr>
        <p:xfrm>
          <a:off x="2368550" y="5729288"/>
          <a:ext cx="7064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12" imgW="241091" imgH="177646" progId="Equation.DSMT4">
                  <p:embed/>
                </p:oleObj>
              </mc:Choice>
              <mc:Fallback>
                <p:oleObj name="Equation" r:id="rId12" imgW="241091" imgH="17764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5729288"/>
                        <a:ext cx="7064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60488" y="5368925"/>
            <a:ext cx="3527425" cy="1081088"/>
            <a:chOff x="1247" y="3339"/>
            <a:chExt cx="2222" cy="681"/>
          </a:xfrm>
        </p:grpSpPr>
        <p:sp>
          <p:nvSpPr>
            <p:cNvPr id="15377" name="Text Box 18"/>
            <p:cNvSpPr txBox="1">
              <a:spLocks noChangeArrowheads="1"/>
            </p:cNvSpPr>
            <p:nvPr/>
          </p:nvSpPr>
          <p:spPr bwMode="auto">
            <a:xfrm>
              <a:off x="2426" y="3566"/>
              <a:ext cx="10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chemeClr val="hlink"/>
                  </a:solidFill>
                  <a:latin typeface="Arial Narrow" pitchFamily="34" charset="0"/>
                </a:rPr>
                <a:t>é racional</a:t>
              </a:r>
              <a:endParaRPr lang="pt-PT" altLang="pt-PT" sz="2400" b="1">
                <a:solidFill>
                  <a:schemeClr val="hlink"/>
                </a:solidFill>
              </a:endParaRPr>
            </a:p>
          </p:txBody>
        </p:sp>
        <p:sp>
          <p:nvSpPr>
            <p:cNvPr id="15378" name="Line 19"/>
            <p:cNvSpPr>
              <a:spLocks noChangeShapeType="1"/>
            </p:cNvSpPr>
            <p:nvPr/>
          </p:nvSpPr>
          <p:spPr bwMode="auto">
            <a:xfrm>
              <a:off x="1292" y="3430"/>
              <a:ext cx="1044" cy="5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 flipV="1">
              <a:off x="1247" y="3339"/>
              <a:ext cx="1089" cy="68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5371" name="WordArt 2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Conjuntos numéricos</a:t>
            </a:r>
          </a:p>
        </p:txBody>
      </p:sp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5651500" y="5368925"/>
          <a:ext cx="8191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14" imgW="279279" imgH="393529" progId="Equation.DSMT4">
                  <p:embed/>
                </p:oleObj>
              </mc:Choice>
              <mc:Fallback>
                <p:oleObj name="Equation" r:id="rId14" imgW="279279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368925"/>
                        <a:ext cx="8191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594475" y="568166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>
                <a:solidFill>
                  <a:schemeClr val="hlink"/>
                </a:solidFill>
                <a:latin typeface="Arial Narrow" pitchFamily="34" charset="0"/>
              </a:rPr>
              <a:t>é racional</a:t>
            </a:r>
            <a:endParaRPr lang="pt-PT" altLang="pt-PT" sz="2400" b="1">
              <a:solidFill>
                <a:schemeClr val="hlink"/>
              </a:solidFill>
            </a:endParaRPr>
          </a:p>
        </p:txBody>
      </p:sp>
      <p:grpSp>
        <p:nvGrpSpPr>
          <p:cNvPr id="3" name="Grupo 21"/>
          <p:cNvGrpSpPr>
            <a:grpSpLocks/>
          </p:cNvGrpSpPr>
          <p:nvPr/>
        </p:nvGrpSpPr>
        <p:grpSpPr bwMode="auto">
          <a:xfrm>
            <a:off x="2852738" y="2000250"/>
            <a:ext cx="1933575" cy="1209675"/>
            <a:chOff x="2852731" y="2000240"/>
            <a:chExt cx="1933583" cy="1209675"/>
          </a:xfrm>
        </p:grpSpPr>
        <p:graphicFrame>
          <p:nvGraphicFramePr>
            <p:cNvPr id="15375" name="Object 4"/>
            <p:cNvGraphicFramePr>
              <a:graphicFrameLocks noChangeAspect="1"/>
            </p:cNvGraphicFramePr>
            <p:nvPr/>
          </p:nvGraphicFramePr>
          <p:xfrm>
            <a:off x="2852731" y="2143116"/>
            <a:ext cx="719137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5" name="Equation" r:id="rId16" imgW="126835" imgH="152202" progId="Equation.DSMT4">
                    <p:embed/>
                  </p:oleObj>
                </mc:Choice>
                <mc:Fallback>
                  <p:oleObj name="Equation" r:id="rId16" imgW="126835" imgH="152202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2731" y="2143116"/>
                          <a:ext cx="719137" cy="85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376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014" y="2000240"/>
              <a:ext cx="1257300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4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4535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b="1" u="sng">
                <a:solidFill>
                  <a:schemeClr val="hlink"/>
                </a:solidFill>
                <a:latin typeface="Arial Narrow" pitchFamily="34" charset="0"/>
              </a:rPr>
              <a:t>Abcissa de P</a:t>
            </a:r>
            <a:endParaRPr lang="pt-PT" altLang="pt-PT" b="1" u="sng">
              <a:solidFill>
                <a:schemeClr val="hlink"/>
              </a:solidFill>
            </a:endParaRPr>
          </a:p>
        </p:txBody>
      </p:sp>
      <p:sp>
        <p:nvSpPr>
          <p:cNvPr id="16388" name="WordArt 15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Conjuntos numéricos</a:t>
            </a:r>
          </a:p>
        </p:txBody>
      </p:sp>
      <p:pic>
        <p:nvPicPr>
          <p:cNvPr id="1638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4095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2640013" y="4246563"/>
            <a:ext cx="10795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1" name="Oval 19"/>
          <p:cNvSpPr>
            <a:spLocks noChangeArrowheads="1"/>
          </p:cNvSpPr>
          <p:nvPr/>
        </p:nvSpPr>
        <p:spPr bwMode="auto">
          <a:xfrm>
            <a:off x="2627313" y="42211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rot="1620000">
            <a:off x="2708275" y="4005263"/>
            <a:ext cx="10795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94584" name="Object 24"/>
          <p:cNvGraphicFramePr>
            <a:graphicFrameLocks noChangeAspect="1"/>
          </p:cNvGraphicFramePr>
          <p:nvPr/>
        </p:nvGraphicFramePr>
        <p:xfrm>
          <a:off x="2441575" y="5373688"/>
          <a:ext cx="148431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5" imgW="508000" imgH="241300" progId="Equation.DSMT4">
                  <p:embed/>
                </p:oleObj>
              </mc:Choice>
              <mc:Fallback>
                <p:oleObj name="Equation" r:id="rId5" imgW="508000" imgH="2413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5373688"/>
                        <a:ext cx="1484313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5" name="Object 25"/>
          <p:cNvGraphicFramePr>
            <a:graphicFrameLocks noChangeAspect="1"/>
          </p:cNvGraphicFramePr>
          <p:nvPr/>
        </p:nvGraphicFramePr>
        <p:xfrm>
          <a:off x="6516688" y="2133600"/>
          <a:ext cx="21193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7" imgW="723586" imgH="203112" progId="Equation.DSMT4">
                  <p:embed/>
                </p:oleObj>
              </mc:Choice>
              <mc:Fallback>
                <p:oleObj name="Equation" r:id="rId7" imgW="723586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133600"/>
                        <a:ext cx="21193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6" name="Object 26"/>
          <p:cNvGraphicFramePr>
            <a:graphicFrameLocks noChangeAspect="1"/>
          </p:cNvGraphicFramePr>
          <p:nvPr/>
        </p:nvGraphicFramePr>
        <p:xfrm>
          <a:off x="6443663" y="2924175"/>
          <a:ext cx="14128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9" imgW="482391" imgH="228501" progId="Equation.DSMT4">
                  <p:embed/>
                </p:oleObj>
              </mc:Choice>
              <mc:Fallback>
                <p:oleObj name="Equation" r:id="rId9" imgW="482391" imgH="228501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924175"/>
                        <a:ext cx="14128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7" name="Object 27"/>
          <p:cNvGraphicFramePr>
            <a:graphicFrameLocks noChangeAspect="1"/>
          </p:cNvGraphicFramePr>
          <p:nvPr/>
        </p:nvGraphicFramePr>
        <p:xfrm>
          <a:off x="3121025" y="3644900"/>
          <a:ext cx="3714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11" imgW="126835" imgH="139518" progId="Equation.DSMT4">
                  <p:embed/>
                </p:oleObj>
              </mc:Choice>
              <mc:Fallback>
                <p:oleObj name="Equation" r:id="rId11" imgW="126835" imgH="139518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644900"/>
                        <a:ext cx="3714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2" grpId="0" animBg="1"/>
      <p:bldP spid="1945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7560" r="25261" b="19293"/>
          <a:stretch>
            <a:fillRect/>
          </a:stretch>
        </p:blipFill>
        <p:spPr bwMode="auto">
          <a:xfrm>
            <a:off x="468313" y="1412875"/>
            <a:ext cx="6985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5135563" y="4797425"/>
          <a:ext cx="15240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5" imgW="520248" imgH="177646" progId="Equation.DSMT4">
                  <p:embed/>
                </p:oleObj>
              </mc:Choice>
              <mc:Fallback>
                <p:oleObj name="Equation" r:id="rId5" imgW="520248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797425"/>
                        <a:ext cx="15240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Valores aproximados</a:t>
            </a:r>
          </a:p>
        </p:txBody>
      </p:sp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5508625" y="5432425"/>
          <a:ext cx="19351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7" imgW="660113" imgH="177723" progId="Equation.DSMT4">
                  <p:embed/>
                </p:oleObj>
              </mc:Choice>
              <mc:Fallback>
                <p:oleObj name="Equation" r:id="rId7" imgW="660113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432425"/>
                        <a:ext cx="19351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4" name="Object 8"/>
          <p:cNvGraphicFramePr>
            <a:graphicFrameLocks noChangeAspect="1"/>
          </p:cNvGraphicFramePr>
          <p:nvPr/>
        </p:nvGraphicFramePr>
        <p:xfrm>
          <a:off x="1116013" y="4005263"/>
          <a:ext cx="5032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9" imgW="139579" imgH="164957" progId="Equation.DSMT4">
                  <p:embed/>
                </p:oleObj>
              </mc:Choice>
              <mc:Fallback>
                <p:oleObj name="Equation" r:id="rId9" imgW="139579" imgH="16495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05263"/>
                        <a:ext cx="50323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80063" y="2708275"/>
            <a:ext cx="1922462" cy="1851025"/>
            <a:chOff x="3515" y="1706"/>
            <a:chExt cx="1211" cy="1166"/>
          </a:xfrm>
        </p:grpSpPr>
        <p:sp>
          <p:nvSpPr>
            <p:cNvPr id="17426" name="Oval 11"/>
            <p:cNvSpPr>
              <a:spLocks noChangeArrowheads="1"/>
            </p:cNvSpPr>
            <p:nvPr/>
          </p:nvSpPr>
          <p:spPr bwMode="auto">
            <a:xfrm>
              <a:off x="3515" y="1706"/>
              <a:ext cx="1211" cy="11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7427" name="Line 13"/>
            <p:cNvSpPr>
              <a:spLocks noChangeShapeType="1"/>
            </p:cNvSpPr>
            <p:nvPr/>
          </p:nvSpPr>
          <p:spPr bwMode="auto">
            <a:xfrm>
              <a:off x="4150" y="2325"/>
              <a:ext cx="567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7428" name="Oval 12"/>
            <p:cNvSpPr>
              <a:spLocks noChangeArrowheads="1"/>
            </p:cNvSpPr>
            <p:nvPr/>
          </p:nvSpPr>
          <p:spPr bwMode="auto">
            <a:xfrm>
              <a:off x="4105" y="229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graphicFrame>
          <p:nvGraphicFramePr>
            <p:cNvPr id="17429" name="Object 14"/>
            <p:cNvGraphicFramePr>
              <a:graphicFrameLocks noChangeAspect="1"/>
            </p:cNvGraphicFramePr>
            <p:nvPr/>
          </p:nvGraphicFramePr>
          <p:xfrm>
            <a:off x="4235" y="2341"/>
            <a:ext cx="369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5" name="Equation" r:id="rId11" imgW="342751" imgH="203112" progId="Equation.DSMT4">
                    <p:embed/>
                  </p:oleObj>
                </mc:Choice>
                <mc:Fallback>
                  <p:oleObj name="Equation" r:id="rId11" imgW="342751" imgH="203112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5" y="2341"/>
                          <a:ext cx="369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00113" y="4941888"/>
            <a:ext cx="3457575" cy="2232025"/>
            <a:chOff x="567" y="3113"/>
            <a:chExt cx="2178" cy="1406"/>
          </a:xfrm>
        </p:grpSpPr>
        <p:sp>
          <p:nvSpPr>
            <p:cNvPr id="17424" name="AutoShape 20"/>
            <p:cNvSpPr>
              <a:spLocks noChangeArrowheads="1"/>
            </p:cNvSpPr>
            <p:nvPr/>
          </p:nvSpPr>
          <p:spPr bwMode="auto">
            <a:xfrm>
              <a:off x="567" y="3113"/>
              <a:ext cx="2178" cy="1406"/>
            </a:xfrm>
            <a:prstGeom prst="irregularSeal2">
              <a:avLst/>
            </a:prstGeom>
            <a:solidFill>
              <a:srgbClr val="CDFFF2"/>
            </a:solidFill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graphicFrame>
          <p:nvGraphicFramePr>
            <p:cNvPr id="17425" name="Object 16"/>
            <p:cNvGraphicFramePr>
              <a:graphicFrameLocks noChangeAspect="1"/>
            </p:cNvGraphicFramePr>
            <p:nvPr/>
          </p:nvGraphicFramePr>
          <p:xfrm>
            <a:off x="1012" y="3645"/>
            <a:ext cx="1055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6" name="Equation" r:id="rId13" imgW="571252" imgH="190417" progId="Equation.DSMT4">
                    <p:embed/>
                  </p:oleObj>
                </mc:Choice>
                <mc:Fallback>
                  <p:oleObj name="Equation" r:id="rId13" imgW="571252" imgH="190417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" y="3645"/>
                          <a:ext cx="1055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692275" y="5661025"/>
            <a:ext cx="1511300" cy="863600"/>
            <a:chOff x="1066" y="3566"/>
            <a:chExt cx="952" cy="544"/>
          </a:xfrm>
        </p:grpSpPr>
        <p:sp>
          <p:nvSpPr>
            <p:cNvPr id="17422" name="Line 17"/>
            <p:cNvSpPr>
              <a:spLocks noChangeShapeType="1"/>
            </p:cNvSpPr>
            <p:nvPr/>
          </p:nvSpPr>
          <p:spPr bwMode="auto">
            <a:xfrm>
              <a:off x="1066" y="3566"/>
              <a:ext cx="952" cy="5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7423" name="Line 19"/>
            <p:cNvSpPr>
              <a:spLocks noChangeShapeType="1"/>
            </p:cNvSpPr>
            <p:nvPr/>
          </p:nvSpPr>
          <p:spPr bwMode="auto">
            <a:xfrm flipV="1">
              <a:off x="1066" y="3566"/>
              <a:ext cx="952" cy="5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5" name="Grupo 20"/>
          <p:cNvGrpSpPr>
            <a:grpSpLocks/>
          </p:cNvGrpSpPr>
          <p:nvPr/>
        </p:nvGrpSpPr>
        <p:grpSpPr bwMode="auto">
          <a:xfrm>
            <a:off x="5500688" y="6021388"/>
            <a:ext cx="3205162" cy="554037"/>
            <a:chOff x="5500694" y="6021388"/>
            <a:chExt cx="3205156" cy="554037"/>
          </a:xfrm>
        </p:grpSpPr>
        <p:graphicFrame>
          <p:nvGraphicFramePr>
            <p:cNvPr id="17420" name="Object 7"/>
            <p:cNvGraphicFramePr>
              <a:graphicFrameLocks noChangeAspect="1"/>
            </p:cNvGraphicFramePr>
            <p:nvPr/>
          </p:nvGraphicFramePr>
          <p:xfrm>
            <a:off x="5508625" y="6021388"/>
            <a:ext cx="31972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7" name="Equation" r:id="rId15" imgW="1091726" imgH="190417" progId="Equation.DSMT4">
                    <p:embed/>
                  </p:oleObj>
                </mc:Choice>
                <mc:Fallback>
                  <p:oleObj name="Equation" r:id="rId15" imgW="1091726" imgH="190417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25" y="6021388"/>
                          <a:ext cx="3197225" cy="554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21" name="Picture 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94" y="6143644"/>
              <a:ext cx="428628" cy="31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9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500063" y="1500188"/>
            <a:ext cx="8072437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Intervalos de </a:t>
            </a:r>
          </a:p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números reais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6731" r="25423" b="62608"/>
          <a:stretch>
            <a:fillRect/>
          </a:stretch>
        </p:blipFill>
        <p:spPr bwMode="auto">
          <a:xfrm>
            <a:off x="611188" y="1412875"/>
            <a:ext cx="72009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Intervalos de números reais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185395" name="Object 51"/>
          <p:cNvGraphicFramePr>
            <a:graphicFrameLocks noChangeAspect="1"/>
          </p:cNvGraphicFramePr>
          <p:nvPr/>
        </p:nvGraphicFramePr>
        <p:xfrm>
          <a:off x="5651500" y="981075"/>
          <a:ext cx="25606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5" imgW="875920" imgH="393529" progId="Equation.DSMT4">
                  <p:embed/>
                </p:oleObj>
              </mc:Choice>
              <mc:Fallback>
                <p:oleObj name="Equation" r:id="rId5" imgW="875920" imgH="393529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981075"/>
                        <a:ext cx="25606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9"/>
          <p:cNvSpPr>
            <a:spLocks noChangeArrowheads="1"/>
          </p:cNvSpPr>
          <p:nvPr/>
        </p:nvSpPr>
        <p:spPr bwMode="auto">
          <a:xfrm>
            <a:off x="1835150" y="3573463"/>
            <a:ext cx="4681538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1042988" y="3992563"/>
            <a:ext cx="6915150" cy="820737"/>
            <a:chOff x="657" y="2515"/>
            <a:chExt cx="4356" cy="517"/>
          </a:xfrm>
        </p:grpSpPr>
        <p:sp>
          <p:nvSpPr>
            <p:cNvPr id="19491" name="Line 67"/>
            <p:cNvSpPr>
              <a:spLocks noChangeShapeType="1"/>
            </p:cNvSpPr>
            <p:nvPr/>
          </p:nvSpPr>
          <p:spPr bwMode="auto">
            <a:xfrm>
              <a:off x="1429" y="252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92" name="Line 64"/>
            <p:cNvSpPr>
              <a:spLocks noChangeShapeType="1"/>
            </p:cNvSpPr>
            <p:nvPr/>
          </p:nvSpPr>
          <p:spPr bwMode="auto">
            <a:xfrm>
              <a:off x="1791" y="2515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93" name="Line 65"/>
            <p:cNvSpPr>
              <a:spLocks noChangeShapeType="1"/>
            </p:cNvSpPr>
            <p:nvPr/>
          </p:nvSpPr>
          <p:spPr bwMode="auto">
            <a:xfrm>
              <a:off x="2154" y="2520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94" name="Line 60"/>
            <p:cNvSpPr>
              <a:spLocks noChangeShapeType="1"/>
            </p:cNvSpPr>
            <p:nvPr/>
          </p:nvSpPr>
          <p:spPr bwMode="auto">
            <a:xfrm>
              <a:off x="839" y="2643"/>
              <a:ext cx="41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95" name="Line 61"/>
            <p:cNvSpPr>
              <a:spLocks noChangeShapeType="1"/>
            </p:cNvSpPr>
            <p:nvPr/>
          </p:nvSpPr>
          <p:spPr bwMode="auto">
            <a:xfrm>
              <a:off x="2880" y="2531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96" name="Line 62"/>
            <p:cNvSpPr>
              <a:spLocks noChangeShapeType="1"/>
            </p:cNvSpPr>
            <p:nvPr/>
          </p:nvSpPr>
          <p:spPr bwMode="auto">
            <a:xfrm>
              <a:off x="3243" y="253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97" name="Line 63"/>
            <p:cNvSpPr>
              <a:spLocks noChangeShapeType="1"/>
            </p:cNvSpPr>
            <p:nvPr/>
          </p:nvSpPr>
          <p:spPr bwMode="auto">
            <a:xfrm>
              <a:off x="3606" y="2552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98" name="Line 66"/>
            <p:cNvSpPr>
              <a:spLocks noChangeShapeType="1"/>
            </p:cNvSpPr>
            <p:nvPr/>
          </p:nvSpPr>
          <p:spPr bwMode="auto">
            <a:xfrm>
              <a:off x="2517" y="253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99" name="Rectangle 68"/>
            <p:cNvSpPr>
              <a:spLocks noChangeArrowheads="1"/>
            </p:cNvSpPr>
            <p:nvPr/>
          </p:nvSpPr>
          <p:spPr bwMode="auto">
            <a:xfrm>
              <a:off x="1020" y="2715"/>
              <a:ext cx="2949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9500" name="Text Box 70"/>
            <p:cNvSpPr txBox="1">
              <a:spLocks noChangeArrowheads="1"/>
            </p:cNvSpPr>
            <p:nvPr/>
          </p:nvSpPr>
          <p:spPr bwMode="auto">
            <a:xfrm>
              <a:off x="657" y="2707"/>
              <a:ext cx="41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PT" altLang="pt-PT" sz="2000">
                  <a:latin typeface="Book Antiqua" pitchFamily="18" charset="0"/>
                </a:rPr>
                <a:t>               </a:t>
              </a:r>
              <a:r>
                <a:rPr lang="pt-PT" altLang="pt-PT" sz="2000" i="1">
                  <a:latin typeface="Book Antiqua" pitchFamily="18" charset="0"/>
                </a:rPr>
                <a:t>-3       -2     -1       0       1       2       3</a:t>
              </a:r>
            </a:p>
          </p:txBody>
        </p: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2365375" y="3390900"/>
            <a:ext cx="3430588" cy="2173288"/>
            <a:chOff x="1490" y="2136"/>
            <a:chExt cx="2161" cy="1369"/>
          </a:xfrm>
        </p:grpSpPr>
        <p:sp>
          <p:nvSpPr>
            <p:cNvPr id="19469" name="Line 73"/>
            <p:cNvSpPr>
              <a:spLocks noChangeShapeType="1"/>
            </p:cNvSpPr>
            <p:nvPr/>
          </p:nvSpPr>
          <p:spPr bwMode="auto">
            <a:xfrm>
              <a:off x="1668" y="2184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0" name="Line 74"/>
            <p:cNvSpPr>
              <a:spLocks noChangeShapeType="1"/>
            </p:cNvSpPr>
            <p:nvPr/>
          </p:nvSpPr>
          <p:spPr bwMode="auto">
            <a:xfrm>
              <a:off x="1791" y="2186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1" name="Line 75"/>
            <p:cNvSpPr>
              <a:spLocks noChangeShapeType="1"/>
            </p:cNvSpPr>
            <p:nvPr/>
          </p:nvSpPr>
          <p:spPr bwMode="auto">
            <a:xfrm>
              <a:off x="1911" y="2186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2" name="Line 76"/>
            <p:cNvSpPr>
              <a:spLocks noChangeShapeType="1"/>
            </p:cNvSpPr>
            <p:nvPr/>
          </p:nvSpPr>
          <p:spPr bwMode="auto">
            <a:xfrm>
              <a:off x="2034" y="2188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3" name="Line 77"/>
            <p:cNvSpPr>
              <a:spLocks noChangeShapeType="1"/>
            </p:cNvSpPr>
            <p:nvPr/>
          </p:nvSpPr>
          <p:spPr bwMode="auto">
            <a:xfrm>
              <a:off x="2153" y="2186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4" name="Line 78"/>
            <p:cNvSpPr>
              <a:spLocks noChangeShapeType="1"/>
            </p:cNvSpPr>
            <p:nvPr/>
          </p:nvSpPr>
          <p:spPr bwMode="auto">
            <a:xfrm>
              <a:off x="2276" y="2188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5" name="Line 79"/>
            <p:cNvSpPr>
              <a:spLocks noChangeShapeType="1"/>
            </p:cNvSpPr>
            <p:nvPr/>
          </p:nvSpPr>
          <p:spPr bwMode="auto">
            <a:xfrm>
              <a:off x="2396" y="2188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6" name="Line 80"/>
            <p:cNvSpPr>
              <a:spLocks noChangeShapeType="1"/>
            </p:cNvSpPr>
            <p:nvPr/>
          </p:nvSpPr>
          <p:spPr bwMode="auto">
            <a:xfrm>
              <a:off x="2519" y="2190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7" name="Line 81"/>
            <p:cNvSpPr>
              <a:spLocks noChangeShapeType="1"/>
            </p:cNvSpPr>
            <p:nvPr/>
          </p:nvSpPr>
          <p:spPr bwMode="auto">
            <a:xfrm>
              <a:off x="2628" y="2186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8" name="Line 82"/>
            <p:cNvSpPr>
              <a:spLocks noChangeShapeType="1"/>
            </p:cNvSpPr>
            <p:nvPr/>
          </p:nvSpPr>
          <p:spPr bwMode="auto">
            <a:xfrm>
              <a:off x="2751" y="2188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9" name="Line 83"/>
            <p:cNvSpPr>
              <a:spLocks noChangeShapeType="1"/>
            </p:cNvSpPr>
            <p:nvPr/>
          </p:nvSpPr>
          <p:spPr bwMode="auto">
            <a:xfrm>
              <a:off x="3470" y="2186"/>
              <a:ext cx="136" cy="272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80" name="Line 84"/>
            <p:cNvSpPr>
              <a:spLocks noChangeShapeType="1"/>
            </p:cNvSpPr>
            <p:nvPr/>
          </p:nvSpPr>
          <p:spPr bwMode="auto">
            <a:xfrm>
              <a:off x="1655" y="2368"/>
              <a:ext cx="181" cy="272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81" name="Line 98"/>
            <p:cNvSpPr>
              <a:spLocks noChangeShapeType="1"/>
            </p:cNvSpPr>
            <p:nvPr/>
          </p:nvSpPr>
          <p:spPr bwMode="auto">
            <a:xfrm>
              <a:off x="2844" y="2180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82" name="Line 99"/>
            <p:cNvSpPr>
              <a:spLocks noChangeShapeType="1"/>
            </p:cNvSpPr>
            <p:nvPr/>
          </p:nvSpPr>
          <p:spPr bwMode="auto">
            <a:xfrm>
              <a:off x="2963" y="2178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83" name="Line 100"/>
            <p:cNvSpPr>
              <a:spLocks noChangeShapeType="1"/>
            </p:cNvSpPr>
            <p:nvPr/>
          </p:nvSpPr>
          <p:spPr bwMode="auto">
            <a:xfrm>
              <a:off x="3086" y="2180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84" name="Line 101"/>
            <p:cNvSpPr>
              <a:spLocks noChangeShapeType="1"/>
            </p:cNvSpPr>
            <p:nvPr/>
          </p:nvSpPr>
          <p:spPr bwMode="auto">
            <a:xfrm>
              <a:off x="3206" y="2180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85" name="Line 102"/>
            <p:cNvSpPr>
              <a:spLocks noChangeShapeType="1"/>
            </p:cNvSpPr>
            <p:nvPr/>
          </p:nvSpPr>
          <p:spPr bwMode="auto">
            <a:xfrm>
              <a:off x="3329" y="2182"/>
              <a:ext cx="272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86" name="Rectangle 86" descr="Diagonal larga ascendente"/>
            <p:cNvSpPr>
              <a:spLocks noChangeArrowheads="1"/>
            </p:cNvSpPr>
            <p:nvPr/>
          </p:nvSpPr>
          <p:spPr bwMode="auto">
            <a:xfrm>
              <a:off x="1655" y="2186"/>
              <a:ext cx="1951" cy="4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9487" name="Oval 87"/>
            <p:cNvSpPr>
              <a:spLocks noChangeArrowheads="1"/>
            </p:cNvSpPr>
            <p:nvPr/>
          </p:nvSpPr>
          <p:spPr bwMode="auto">
            <a:xfrm>
              <a:off x="3560" y="213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9488" name="Oval 85"/>
            <p:cNvSpPr>
              <a:spLocks noChangeArrowheads="1"/>
            </p:cNvSpPr>
            <p:nvPr/>
          </p:nvSpPr>
          <p:spPr bwMode="auto">
            <a:xfrm>
              <a:off x="1610" y="2141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9489" name="Line 105"/>
            <p:cNvSpPr>
              <a:spLocks noChangeShapeType="1"/>
            </p:cNvSpPr>
            <p:nvPr/>
          </p:nvSpPr>
          <p:spPr bwMode="auto">
            <a:xfrm>
              <a:off x="1655" y="2568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19490" name="Object 106"/>
            <p:cNvGraphicFramePr>
              <a:graphicFrameLocks noChangeAspect="1"/>
            </p:cNvGraphicFramePr>
            <p:nvPr/>
          </p:nvGraphicFramePr>
          <p:xfrm>
            <a:off x="1490" y="3006"/>
            <a:ext cx="275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3" name="Equation" r:id="rId7" imgW="215713" imgH="393359" progId="Equation.DSMT4">
                    <p:embed/>
                  </p:oleObj>
                </mc:Choice>
                <mc:Fallback>
                  <p:oleObj name="Equation" r:id="rId7" imgW="215713" imgH="393359" progId="Equation.DSMT4">
                    <p:embed/>
                    <p:pic>
                      <p:nvPicPr>
                        <p:cNvPr id="0" name="Object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0" y="3006"/>
                          <a:ext cx="275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5451" name="Object 107"/>
          <p:cNvGraphicFramePr>
            <a:graphicFrameLocks noChangeAspect="1"/>
          </p:cNvGraphicFramePr>
          <p:nvPr/>
        </p:nvGraphicFramePr>
        <p:xfrm>
          <a:off x="4519613" y="5576888"/>
          <a:ext cx="36750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9" imgW="1256755" imgH="203112" progId="Equation.DSMT4">
                  <p:embed/>
                </p:oleObj>
              </mc:Choice>
              <mc:Fallback>
                <p:oleObj name="Equation" r:id="rId9" imgW="1256755" imgH="203112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5576888"/>
                        <a:ext cx="36750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5529263" y="4364038"/>
            <a:ext cx="373062" cy="288925"/>
            <a:chOff x="3483" y="2749"/>
            <a:chExt cx="235" cy="182"/>
          </a:xfrm>
        </p:grpSpPr>
        <p:sp>
          <p:nvSpPr>
            <p:cNvPr id="19467" name="Line 112"/>
            <p:cNvSpPr>
              <a:spLocks noChangeShapeType="1"/>
            </p:cNvSpPr>
            <p:nvPr/>
          </p:nvSpPr>
          <p:spPr bwMode="auto">
            <a:xfrm>
              <a:off x="3491" y="2750"/>
              <a:ext cx="227" cy="18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68" name="Line 113"/>
            <p:cNvSpPr>
              <a:spLocks noChangeShapeType="1"/>
            </p:cNvSpPr>
            <p:nvPr/>
          </p:nvSpPr>
          <p:spPr bwMode="auto">
            <a:xfrm flipV="1">
              <a:off x="3483" y="2749"/>
              <a:ext cx="227" cy="18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45" name="AutoShape 1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Intervalos de números reais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2700338" y="1844675"/>
          <a:ext cx="2968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4" imgW="1015559" imgH="266584" progId="Equation.DSMT4">
                  <p:embed/>
                </p:oleObj>
              </mc:Choice>
              <mc:Fallback>
                <p:oleObj name="Equation" r:id="rId4" imgW="1015559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844675"/>
                        <a:ext cx="2968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39975" y="4146550"/>
            <a:ext cx="4464050" cy="938213"/>
            <a:chOff x="1474" y="2612"/>
            <a:chExt cx="2812" cy="591"/>
          </a:xfrm>
        </p:grpSpPr>
        <p:sp>
          <p:nvSpPr>
            <p:cNvPr id="20491" name="Line 6"/>
            <p:cNvSpPr>
              <a:spLocks noChangeShapeType="1"/>
            </p:cNvSpPr>
            <p:nvPr/>
          </p:nvSpPr>
          <p:spPr bwMode="auto">
            <a:xfrm>
              <a:off x="1474" y="2991"/>
              <a:ext cx="28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20492" name="Object 7"/>
            <p:cNvGraphicFramePr>
              <a:graphicFrameLocks noChangeAspect="1"/>
            </p:cNvGraphicFramePr>
            <p:nvPr/>
          </p:nvGraphicFramePr>
          <p:xfrm>
            <a:off x="1762" y="3007"/>
            <a:ext cx="196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2" name="Equation" r:id="rId6" imgW="164885" imgH="164885" progId="Equation.DSMT4">
                    <p:embed/>
                  </p:oleObj>
                </mc:Choice>
                <mc:Fallback>
                  <p:oleObj name="Equation" r:id="rId6" imgW="164885" imgH="164885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3007"/>
                          <a:ext cx="196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3" name="Rectangle 8" descr="Diagonal larga ascendente"/>
            <p:cNvSpPr>
              <a:spLocks noChangeArrowheads="1"/>
            </p:cNvSpPr>
            <p:nvPr/>
          </p:nvSpPr>
          <p:spPr bwMode="auto">
            <a:xfrm>
              <a:off x="1944" y="2673"/>
              <a:ext cx="190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20494" name="Line 9"/>
            <p:cNvSpPr>
              <a:spLocks noChangeShapeType="1"/>
            </p:cNvSpPr>
            <p:nvPr/>
          </p:nvSpPr>
          <p:spPr bwMode="auto">
            <a:xfrm flipH="1">
              <a:off x="3487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495" name="Line 10"/>
            <p:cNvSpPr>
              <a:spLocks noChangeShapeType="1"/>
            </p:cNvSpPr>
            <p:nvPr/>
          </p:nvSpPr>
          <p:spPr bwMode="auto">
            <a:xfrm flipH="1">
              <a:off x="3351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496" name="Line 11"/>
            <p:cNvSpPr>
              <a:spLocks noChangeShapeType="1"/>
            </p:cNvSpPr>
            <p:nvPr/>
          </p:nvSpPr>
          <p:spPr bwMode="auto">
            <a:xfrm flipH="1">
              <a:off x="3200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497" name="Line 12"/>
            <p:cNvSpPr>
              <a:spLocks noChangeShapeType="1"/>
            </p:cNvSpPr>
            <p:nvPr/>
          </p:nvSpPr>
          <p:spPr bwMode="auto">
            <a:xfrm flipH="1">
              <a:off x="3078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498" name="Line 13"/>
            <p:cNvSpPr>
              <a:spLocks noChangeShapeType="1"/>
            </p:cNvSpPr>
            <p:nvPr/>
          </p:nvSpPr>
          <p:spPr bwMode="auto">
            <a:xfrm flipH="1">
              <a:off x="2942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499" name="Line 14"/>
            <p:cNvSpPr>
              <a:spLocks noChangeShapeType="1"/>
            </p:cNvSpPr>
            <p:nvPr/>
          </p:nvSpPr>
          <p:spPr bwMode="auto">
            <a:xfrm flipH="1">
              <a:off x="2806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0" name="Line 15"/>
            <p:cNvSpPr>
              <a:spLocks noChangeShapeType="1"/>
            </p:cNvSpPr>
            <p:nvPr/>
          </p:nvSpPr>
          <p:spPr bwMode="auto">
            <a:xfrm flipH="1">
              <a:off x="2684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1" name="Line 16"/>
            <p:cNvSpPr>
              <a:spLocks noChangeShapeType="1"/>
            </p:cNvSpPr>
            <p:nvPr/>
          </p:nvSpPr>
          <p:spPr bwMode="auto">
            <a:xfrm flipH="1">
              <a:off x="2548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2" name="Line 17"/>
            <p:cNvSpPr>
              <a:spLocks noChangeShapeType="1"/>
            </p:cNvSpPr>
            <p:nvPr/>
          </p:nvSpPr>
          <p:spPr bwMode="auto">
            <a:xfrm flipH="1">
              <a:off x="2443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3" name="Line 18"/>
            <p:cNvSpPr>
              <a:spLocks noChangeShapeType="1"/>
            </p:cNvSpPr>
            <p:nvPr/>
          </p:nvSpPr>
          <p:spPr bwMode="auto">
            <a:xfrm flipH="1">
              <a:off x="2321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4" name="Line 19"/>
            <p:cNvSpPr>
              <a:spLocks noChangeShapeType="1"/>
            </p:cNvSpPr>
            <p:nvPr/>
          </p:nvSpPr>
          <p:spPr bwMode="auto">
            <a:xfrm flipH="1">
              <a:off x="2185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5" name="Line 20"/>
            <p:cNvSpPr>
              <a:spLocks noChangeShapeType="1"/>
            </p:cNvSpPr>
            <p:nvPr/>
          </p:nvSpPr>
          <p:spPr bwMode="auto">
            <a:xfrm flipH="1">
              <a:off x="2185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6" name="Line 21"/>
            <p:cNvSpPr>
              <a:spLocks noChangeShapeType="1"/>
            </p:cNvSpPr>
            <p:nvPr/>
          </p:nvSpPr>
          <p:spPr bwMode="auto">
            <a:xfrm flipH="1">
              <a:off x="2063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7" name="Line 22"/>
            <p:cNvSpPr>
              <a:spLocks noChangeShapeType="1"/>
            </p:cNvSpPr>
            <p:nvPr/>
          </p:nvSpPr>
          <p:spPr bwMode="auto">
            <a:xfrm flipH="1">
              <a:off x="1927" y="2673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8" name="Line 23"/>
            <p:cNvSpPr>
              <a:spLocks noChangeShapeType="1"/>
            </p:cNvSpPr>
            <p:nvPr/>
          </p:nvSpPr>
          <p:spPr bwMode="auto">
            <a:xfrm flipV="1">
              <a:off x="1885" y="2665"/>
              <a:ext cx="19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09" name="Line 24"/>
            <p:cNvSpPr>
              <a:spLocks noChangeShapeType="1"/>
            </p:cNvSpPr>
            <p:nvPr/>
          </p:nvSpPr>
          <p:spPr bwMode="auto">
            <a:xfrm flipH="1">
              <a:off x="1898" y="2686"/>
              <a:ext cx="10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10" name="Line 25"/>
            <p:cNvSpPr>
              <a:spLocks noChangeShapeType="1"/>
            </p:cNvSpPr>
            <p:nvPr/>
          </p:nvSpPr>
          <p:spPr bwMode="auto">
            <a:xfrm>
              <a:off x="1898" y="2673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511" name="Oval 26"/>
            <p:cNvSpPr>
              <a:spLocks noChangeArrowheads="1"/>
            </p:cNvSpPr>
            <p:nvPr/>
          </p:nvSpPr>
          <p:spPr bwMode="auto">
            <a:xfrm>
              <a:off x="1853" y="2612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20512" name="Line 27"/>
            <p:cNvSpPr>
              <a:spLocks noChangeShapeType="1"/>
            </p:cNvSpPr>
            <p:nvPr/>
          </p:nvSpPr>
          <p:spPr bwMode="auto">
            <a:xfrm flipH="1">
              <a:off x="3622" y="2793"/>
              <a:ext cx="10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aphicFrame>
        <p:nvGraphicFramePr>
          <p:cNvPr id="199708" name="Object 28"/>
          <p:cNvGraphicFramePr>
            <a:graphicFrameLocks noChangeAspect="1"/>
          </p:cNvGraphicFramePr>
          <p:nvPr/>
        </p:nvGraphicFramePr>
        <p:xfrm>
          <a:off x="2700338" y="2924175"/>
          <a:ext cx="2819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8" imgW="965200" imgH="228600" progId="Equation.DSMT4">
                  <p:embed/>
                </p:oleObj>
              </mc:Choice>
              <mc:Fallback>
                <p:oleObj name="Equation" r:id="rId8" imgW="9652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924175"/>
                        <a:ext cx="2819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243138" y="4652963"/>
            <a:ext cx="889000" cy="1223962"/>
            <a:chOff x="1413" y="2931"/>
            <a:chExt cx="560" cy="771"/>
          </a:xfrm>
        </p:grpSpPr>
        <p:graphicFrame>
          <p:nvGraphicFramePr>
            <p:cNvPr id="20489" name="Object 30"/>
            <p:cNvGraphicFramePr>
              <a:graphicFrameLocks noChangeAspect="1"/>
            </p:cNvGraphicFramePr>
            <p:nvPr/>
          </p:nvGraphicFramePr>
          <p:xfrm>
            <a:off x="1413" y="3284"/>
            <a:ext cx="560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4" name="Equation" r:id="rId10" imgW="304668" imgH="228501" progId="Equation.DSMT4">
                    <p:embed/>
                  </p:oleObj>
                </mc:Choice>
                <mc:Fallback>
                  <p:oleObj name="Equation" r:id="rId10" imgW="304668" imgH="228501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" y="3284"/>
                          <a:ext cx="560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0" name="Line 31"/>
            <p:cNvSpPr>
              <a:spLocks noChangeShapeType="1"/>
            </p:cNvSpPr>
            <p:nvPr/>
          </p:nvSpPr>
          <p:spPr bwMode="auto">
            <a:xfrm>
              <a:off x="1701" y="2931"/>
              <a:ext cx="0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99712" name="Text Box 32"/>
          <p:cNvSpPr txBox="1">
            <a:spLocks noChangeArrowheads="1"/>
          </p:cNvSpPr>
          <p:nvPr/>
        </p:nvSpPr>
        <p:spPr bwMode="auto">
          <a:xfrm>
            <a:off x="6011863" y="5805488"/>
            <a:ext cx="129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b="1">
                <a:solidFill>
                  <a:srgbClr val="009900"/>
                </a:solidFill>
                <a:latin typeface="Arial Narrow" pitchFamily="34" charset="0"/>
              </a:rPr>
              <a:t>Não</a:t>
            </a:r>
            <a:endParaRPr lang="pt-PT" altLang="pt-PT" b="1">
              <a:solidFill>
                <a:srgbClr val="009900"/>
              </a:solidFill>
            </a:endParaRPr>
          </a:p>
        </p:txBody>
      </p:sp>
      <p:sp>
        <p:nvSpPr>
          <p:cNvPr id="33" name="AutoShape 1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Intervalos de números reais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5"/>
          <a:stretch>
            <a:fillRect/>
          </a:stretch>
        </p:blipFill>
        <p:spPr bwMode="auto">
          <a:xfrm>
            <a:off x="1403350" y="1268413"/>
            <a:ext cx="48672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1763713" y="5183188"/>
            <a:ext cx="5903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2987675" y="3357563"/>
          <a:ext cx="2635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5" imgW="901309" imgH="190417" progId="Equation.DSMT4">
                  <p:embed/>
                </p:oleObj>
              </mc:Choice>
              <mc:Fallback>
                <p:oleObj name="Equation" r:id="rId5" imgW="901309" imgH="19041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357563"/>
                        <a:ext cx="26352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2987675" y="4392613"/>
            <a:ext cx="2640013" cy="1268412"/>
            <a:chOff x="1973" y="2387"/>
            <a:chExt cx="1663" cy="799"/>
          </a:xfrm>
        </p:grpSpPr>
        <p:grpSp>
          <p:nvGrpSpPr>
            <p:cNvPr id="21535" name="Group 92"/>
            <p:cNvGrpSpPr>
              <a:grpSpLocks/>
            </p:cNvGrpSpPr>
            <p:nvPr/>
          </p:nvGrpSpPr>
          <p:grpSpPr bwMode="auto">
            <a:xfrm>
              <a:off x="2064" y="2387"/>
              <a:ext cx="1452" cy="502"/>
              <a:chOff x="3877" y="1934"/>
              <a:chExt cx="1452" cy="502"/>
            </a:xfrm>
          </p:grpSpPr>
          <p:sp>
            <p:nvSpPr>
              <p:cNvPr id="21538" name="Line 64"/>
              <p:cNvSpPr>
                <a:spLocks noChangeShapeType="1"/>
              </p:cNvSpPr>
              <p:nvPr/>
            </p:nvSpPr>
            <p:spPr bwMode="auto">
              <a:xfrm>
                <a:off x="3936" y="1977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39" name="Line 65"/>
              <p:cNvSpPr>
                <a:spLocks noChangeShapeType="1"/>
              </p:cNvSpPr>
              <p:nvPr/>
            </p:nvSpPr>
            <p:spPr bwMode="auto">
              <a:xfrm>
                <a:off x="4059" y="1979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0" name="Line 66"/>
              <p:cNvSpPr>
                <a:spLocks noChangeShapeType="1"/>
              </p:cNvSpPr>
              <p:nvPr/>
            </p:nvSpPr>
            <p:spPr bwMode="auto">
              <a:xfrm>
                <a:off x="4179" y="1979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1" name="Line 67"/>
              <p:cNvSpPr>
                <a:spLocks noChangeShapeType="1"/>
              </p:cNvSpPr>
              <p:nvPr/>
            </p:nvSpPr>
            <p:spPr bwMode="auto">
              <a:xfrm>
                <a:off x="4302" y="1981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2" name="Line 68"/>
              <p:cNvSpPr>
                <a:spLocks noChangeShapeType="1"/>
              </p:cNvSpPr>
              <p:nvPr/>
            </p:nvSpPr>
            <p:spPr bwMode="auto">
              <a:xfrm>
                <a:off x="4421" y="1979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3" name="Line 69"/>
              <p:cNvSpPr>
                <a:spLocks noChangeShapeType="1"/>
              </p:cNvSpPr>
              <p:nvPr/>
            </p:nvSpPr>
            <p:spPr bwMode="auto">
              <a:xfrm>
                <a:off x="4544" y="1981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4" name="Line 70"/>
              <p:cNvSpPr>
                <a:spLocks noChangeShapeType="1"/>
              </p:cNvSpPr>
              <p:nvPr/>
            </p:nvSpPr>
            <p:spPr bwMode="auto">
              <a:xfrm>
                <a:off x="4664" y="1981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5" name="Line 71"/>
              <p:cNvSpPr>
                <a:spLocks noChangeShapeType="1"/>
              </p:cNvSpPr>
              <p:nvPr/>
            </p:nvSpPr>
            <p:spPr bwMode="auto">
              <a:xfrm>
                <a:off x="4787" y="1983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6" name="Line 72"/>
              <p:cNvSpPr>
                <a:spLocks noChangeShapeType="1"/>
              </p:cNvSpPr>
              <p:nvPr/>
            </p:nvSpPr>
            <p:spPr bwMode="auto">
              <a:xfrm>
                <a:off x="4896" y="1979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7" name="Line 73"/>
              <p:cNvSpPr>
                <a:spLocks noChangeShapeType="1"/>
              </p:cNvSpPr>
              <p:nvPr/>
            </p:nvSpPr>
            <p:spPr bwMode="auto">
              <a:xfrm>
                <a:off x="5019" y="1981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8" name="Line 74"/>
              <p:cNvSpPr>
                <a:spLocks noChangeShapeType="1"/>
              </p:cNvSpPr>
              <p:nvPr/>
            </p:nvSpPr>
            <p:spPr bwMode="auto">
              <a:xfrm>
                <a:off x="5155" y="1979"/>
                <a:ext cx="136" cy="27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49" name="Line 75"/>
              <p:cNvSpPr>
                <a:spLocks noChangeShapeType="1"/>
              </p:cNvSpPr>
              <p:nvPr/>
            </p:nvSpPr>
            <p:spPr bwMode="auto">
              <a:xfrm>
                <a:off x="3923" y="2161"/>
                <a:ext cx="181" cy="27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50" name="Oval 86"/>
              <p:cNvSpPr>
                <a:spLocks noChangeArrowheads="1"/>
              </p:cNvSpPr>
              <p:nvPr/>
            </p:nvSpPr>
            <p:spPr bwMode="auto">
              <a:xfrm>
                <a:off x="5238" y="1934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/>
              </a:p>
            </p:txBody>
          </p:sp>
          <p:sp>
            <p:nvSpPr>
              <p:cNvPr id="21551" name="Rectangle 89" descr="Diagonal larga ascendente"/>
              <p:cNvSpPr>
                <a:spLocks noChangeArrowheads="1"/>
              </p:cNvSpPr>
              <p:nvPr/>
            </p:nvSpPr>
            <p:spPr bwMode="auto">
              <a:xfrm>
                <a:off x="3923" y="1979"/>
                <a:ext cx="1360" cy="45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/>
              </a:p>
            </p:txBody>
          </p:sp>
          <p:sp>
            <p:nvSpPr>
              <p:cNvPr id="21552" name="Oval 90"/>
              <p:cNvSpPr>
                <a:spLocks noChangeArrowheads="1"/>
              </p:cNvSpPr>
              <p:nvPr/>
            </p:nvSpPr>
            <p:spPr bwMode="auto">
              <a:xfrm>
                <a:off x="3877" y="193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/>
              </a:p>
            </p:txBody>
          </p:sp>
        </p:grpSp>
        <p:graphicFrame>
          <p:nvGraphicFramePr>
            <p:cNvPr id="21536" name="Object 94"/>
            <p:cNvGraphicFramePr>
              <a:graphicFrameLocks noChangeAspect="1"/>
            </p:cNvGraphicFramePr>
            <p:nvPr/>
          </p:nvGraphicFramePr>
          <p:xfrm>
            <a:off x="1973" y="2931"/>
            <a:ext cx="22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9" name="Equation" r:id="rId7" imgW="164885" imgH="164885" progId="Equation.DSMT4">
                    <p:embed/>
                  </p:oleObj>
                </mc:Choice>
                <mc:Fallback>
                  <p:oleObj name="Equation" r:id="rId7" imgW="164885" imgH="164885" progId="Equation.DSMT4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2931"/>
                          <a:ext cx="22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37" name="Object 95"/>
            <p:cNvGraphicFramePr>
              <a:graphicFrameLocks noChangeAspect="1"/>
            </p:cNvGraphicFramePr>
            <p:nvPr/>
          </p:nvGraphicFramePr>
          <p:xfrm>
            <a:off x="3379" y="2931"/>
            <a:ext cx="257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0" name="Equation" r:id="rId9" imgW="139700" imgH="139700" progId="Equation.DSMT4">
                    <p:embed/>
                  </p:oleObj>
                </mc:Choice>
                <mc:Fallback>
                  <p:oleObj name="Equation" r:id="rId9" imgW="139700" imgH="139700" progId="Equation.DSMT4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2931"/>
                          <a:ext cx="257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8274" name="Object 98"/>
          <p:cNvGraphicFramePr>
            <a:graphicFrameLocks noChangeAspect="1"/>
          </p:cNvGraphicFramePr>
          <p:nvPr/>
        </p:nvGraphicFramePr>
        <p:xfrm>
          <a:off x="2627313" y="5788025"/>
          <a:ext cx="29702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11" imgW="1015559" imgH="253890" progId="Equation.DSMT4">
                  <p:embed/>
                </p:oleObj>
              </mc:Choice>
              <mc:Fallback>
                <p:oleObj name="Equation" r:id="rId11" imgW="1015559" imgH="25389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788025"/>
                        <a:ext cx="297021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1763713" y="4606925"/>
            <a:ext cx="3384550" cy="1006475"/>
            <a:chOff x="1111" y="2523"/>
            <a:chExt cx="2132" cy="634"/>
          </a:xfrm>
        </p:grpSpPr>
        <p:graphicFrame>
          <p:nvGraphicFramePr>
            <p:cNvPr id="21514" name="Object 6"/>
            <p:cNvGraphicFramePr>
              <a:graphicFrameLocks noChangeAspect="1"/>
            </p:cNvGraphicFramePr>
            <p:nvPr/>
          </p:nvGraphicFramePr>
          <p:xfrm>
            <a:off x="2789" y="2931"/>
            <a:ext cx="45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2" name="Equation" r:id="rId13" imgW="380835" imgH="190417" progId="Equation.DSMT4">
                    <p:embed/>
                  </p:oleObj>
                </mc:Choice>
                <mc:Fallback>
                  <p:oleObj name="Equation" r:id="rId13" imgW="380835" imgH="190417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2931"/>
                          <a:ext cx="454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5" name="Rectangle 12" descr="Diagonal larga ascendente"/>
            <p:cNvSpPr>
              <a:spLocks noChangeArrowheads="1"/>
            </p:cNvSpPr>
            <p:nvPr/>
          </p:nvSpPr>
          <p:spPr bwMode="auto">
            <a:xfrm>
              <a:off x="1202" y="2568"/>
              <a:ext cx="190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21516" name="Line 46"/>
            <p:cNvSpPr>
              <a:spLocks noChangeShapeType="1"/>
            </p:cNvSpPr>
            <p:nvPr/>
          </p:nvSpPr>
          <p:spPr bwMode="auto">
            <a:xfrm flipH="1">
              <a:off x="2867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17" name="Line 47"/>
            <p:cNvSpPr>
              <a:spLocks noChangeShapeType="1"/>
            </p:cNvSpPr>
            <p:nvPr/>
          </p:nvSpPr>
          <p:spPr bwMode="auto">
            <a:xfrm flipH="1">
              <a:off x="2745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18" name="Line 48"/>
            <p:cNvSpPr>
              <a:spLocks noChangeShapeType="1"/>
            </p:cNvSpPr>
            <p:nvPr/>
          </p:nvSpPr>
          <p:spPr bwMode="auto">
            <a:xfrm flipH="1">
              <a:off x="2609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19" name="Line 49"/>
            <p:cNvSpPr>
              <a:spLocks noChangeShapeType="1"/>
            </p:cNvSpPr>
            <p:nvPr/>
          </p:nvSpPr>
          <p:spPr bwMode="auto">
            <a:xfrm flipH="1">
              <a:off x="2458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0" name="Line 50"/>
            <p:cNvSpPr>
              <a:spLocks noChangeShapeType="1"/>
            </p:cNvSpPr>
            <p:nvPr/>
          </p:nvSpPr>
          <p:spPr bwMode="auto">
            <a:xfrm flipH="1">
              <a:off x="2336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1" name="Line 51"/>
            <p:cNvSpPr>
              <a:spLocks noChangeShapeType="1"/>
            </p:cNvSpPr>
            <p:nvPr/>
          </p:nvSpPr>
          <p:spPr bwMode="auto">
            <a:xfrm flipH="1">
              <a:off x="2200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2" name="Line 52"/>
            <p:cNvSpPr>
              <a:spLocks noChangeShapeType="1"/>
            </p:cNvSpPr>
            <p:nvPr/>
          </p:nvSpPr>
          <p:spPr bwMode="auto">
            <a:xfrm flipH="1">
              <a:off x="2064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3" name="Line 53"/>
            <p:cNvSpPr>
              <a:spLocks noChangeShapeType="1"/>
            </p:cNvSpPr>
            <p:nvPr/>
          </p:nvSpPr>
          <p:spPr bwMode="auto">
            <a:xfrm flipH="1">
              <a:off x="1942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4" name="Line 54"/>
            <p:cNvSpPr>
              <a:spLocks noChangeShapeType="1"/>
            </p:cNvSpPr>
            <p:nvPr/>
          </p:nvSpPr>
          <p:spPr bwMode="auto">
            <a:xfrm flipH="1">
              <a:off x="1806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5" name="Line 55"/>
            <p:cNvSpPr>
              <a:spLocks noChangeShapeType="1"/>
            </p:cNvSpPr>
            <p:nvPr/>
          </p:nvSpPr>
          <p:spPr bwMode="auto">
            <a:xfrm flipH="1">
              <a:off x="1701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6" name="Line 56"/>
            <p:cNvSpPr>
              <a:spLocks noChangeShapeType="1"/>
            </p:cNvSpPr>
            <p:nvPr/>
          </p:nvSpPr>
          <p:spPr bwMode="auto">
            <a:xfrm flipH="1">
              <a:off x="1579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7" name="Line 57"/>
            <p:cNvSpPr>
              <a:spLocks noChangeShapeType="1"/>
            </p:cNvSpPr>
            <p:nvPr/>
          </p:nvSpPr>
          <p:spPr bwMode="auto">
            <a:xfrm flipH="1">
              <a:off x="1443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8" name="Line 58"/>
            <p:cNvSpPr>
              <a:spLocks noChangeShapeType="1"/>
            </p:cNvSpPr>
            <p:nvPr/>
          </p:nvSpPr>
          <p:spPr bwMode="auto">
            <a:xfrm flipH="1">
              <a:off x="1443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9" name="Line 59"/>
            <p:cNvSpPr>
              <a:spLocks noChangeShapeType="1"/>
            </p:cNvSpPr>
            <p:nvPr/>
          </p:nvSpPr>
          <p:spPr bwMode="auto">
            <a:xfrm flipH="1">
              <a:off x="1321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30" name="Line 60"/>
            <p:cNvSpPr>
              <a:spLocks noChangeShapeType="1"/>
            </p:cNvSpPr>
            <p:nvPr/>
          </p:nvSpPr>
          <p:spPr bwMode="auto">
            <a:xfrm flipH="1">
              <a:off x="1185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31" name="Line 13"/>
            <p:cNvSpPr>
              <a:spLocks noChangeShapeType="1"/>
            </p:cNvSpPr>
            <p:nvPr/>
          </p:nvSpPr>
          <p:spPr bwMode="auto">
            <a:xfrm flipH="1">
              <a:off x="1111" y="2568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32" name="Line 63"/>
            <p:cNvSpPr>
              <a:spLocks noChangeShapeType="1"/>
            </p:cNvSpPr>
            <p:nvPr/>
          </p:nvSpPr>
          <p:spPr bwMode="auto">
            <a:xfrm flipH="1">
              <a:off x="3003" y="2704"/>
              <a:ext cx="10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33" name="Line 14"/>
            <p:cNvSpPr>
              <a:spLocks noChangeShapeType="1"/>
            </p:cNvSpPr>
            <p:nvPr/>
          </p:nvSpPr>
          <p:spPr bwMode="auto">
            <a:xfrm>
              <a:off x="3107" y="256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34" name="Oval 15"/>
            <p:cNvSpPr>
              <a:spLocks noChangeArrowheads="1"/>
            </p:cNvSpPr>
            <p:nvPr/>
          </p:nvSpPr>
          <p:spPr bwMode="auto">
            <a:xfrm>
              <a:off x="3061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sp>
        <p:nvSpPr>
          <p:cNvPr id="49" name="AutoShape 19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1590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Material</a:t>
            </a: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1258888" y="1484313"/>
            <a:ext cx="5040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Char char="o"/>
            </a:pPr>
            <a:r>
              <a:rPr lang="pt-PT" altLang="pt-PT" sz="2400">
                <a:solidFill>
                  <a:srgbClr val="0000FF"/>
                </a:solidFill>
              </a:rPr>
              <a:t>Caneta azul ou preta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o"/>
            </a:pPr>
            <a:r>
              <a:rPr lang="pt-PT" altLang="pt-PT" sz="2400">
                <a:solidFill>
                  <a:srgbClr val="0000FF"/>
                </a:solidFill>
              </a:rPr>
              <a:t>Calculadora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o"/>
            </a:pPr>
            <a:r>
              <a:rPr lang="pt-PT" altLang="pt-PT" sz="2400">
                <a:solidFill>
                  <a:srgbClr val="0000FF"/>
                </a:solidFill>
              </a:rPr>
              <a:t>Lápis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o"/>
            </a:pPr>
            <a:r>
              <a:rPr lang="pt-PT" altLang="pt-PT" sz="2400">
                <a:solidFill>
                  <a:srgbClr val="0000FF"/>
                </a:solidFill>
              </a:rPr>
              <a:t>Borracha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o"/>
            </a:pPr>
            <a:r>
              <a:rPr lang="pt-PT" altLang="pt-PT" sz="2400">
                <a:solidFill>
                  <a:srgbClr val="0000FF"/>
                </a:solidFill>
              </a:rPr>
              <a:t>Compasso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o"/>
            </a:pPr>
            <a:r>
              <a:rPr lang="pt-PT" altLang="pt-PT" sz="2400">
                <a:solidFill>
                  <a:srgbClr val="0000FF"/>
                </a:solidFill>
              </a:rPr>
              <a:t>Régua graduada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o"/>
            </a:pPr>
            <a:r>
              <a:rPr lang="pt-PT" altLang="pt-PT" sz="2400">
                <a:solidFill>
                  <a:srgbClr val="0000FF"/>
                </a:solidFill>
              </a:rPr>
              <a:t>Esquadro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o"/>
            </a:pPr>
            <a:r>
              <a:rPr lang="pt-PT" altLang="pt-PT" sz="2400">
                <a:solidFill>
                  <a:srgbClr val="0000FF"/>
                </a:solidFill>
              </a:rPr>
              <a:t>Transferidor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o"/>
            </a:pPr>
            <a:endParaRPr lang="pt-PT" altLang="pt-PT" sz="2400">
              <a:solidFill>
                <a:srgbClr val="0000FF"/>
              </a:solidFill>
            </a:endParaRPr>
          </a:p>
        </p:txBody>
      </p:sp>
      <p:sp>
        <p:nvSpPr>
          <p:cNvPr id="4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Intervalos de números reais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5"/>
          <a:stretch>
            <a:fillRect/>
          </a:stretch>
        </p:blipFill>
        <p:spPr bwMode="auto">
          <a:xfrm>
            <a:off x="1403350" y="1268413"/>
            <a:ext cx="48672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1763713" y="5183188"/>
            <a:ext cx="5903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2987675" y="3357563"/>
          <a:ext cx="2635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Equation" r:id="rId5" imgW="901309" imgH="190417" progId="Equation.DSMT4">
                  <p:embed/>
                </p:oleObj>
              </mc:Choice>
              <mc:Fallback>
                <p:oleObj name="Equation" r:id="rId5" imgW="901309" imgH="19041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357563"/>
                        <a:ext cx="26352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87675" y="4392613"/>
            <a:ext cx="2640013" cy="1268412"/>
            <a:chOff x="1973" y="2387"/>
            <a:chExt cx="1663" cy="799"/>
          </a:xfrm>
        </p:grpSpPr>
        <p:grpSp>
          <p:nvGrpSpPr>
            <p:cNvPr id="22562" name="Group 8"/>
            <p:cNvGrpSpPr>
              <a:grpSpLocks/>
            </p:cNvGrpSpPr>
            <p:nvPr/>
          </p:nvGrpSpPr>
          <p:grpSpPr bwMode="auto">
            <a:xfrm>
              <a:off x="2064" y="2387"/>
              <a:ext cx="1452" cy="502"/>
              <a:chOff x="3877" y="1934"/>
              <a:chExt cx="1452" cy="502"/>
            </a:xfrm>
          </p:grpSpPr>
          <p:sp>
            <p:nvSpPr>
              <p:cNvPr id="22565" name="Line 9"/>
              <p:cNvSpPr>
                <a:spLocks noChangeShapeType="1"/>
              </p:cNvSpPr>
              <p:nvPr/>
            </p:nvSpPr>
            <p:spPr bwMode="auto">
              <a:xfrm>
                <a:off x="3936" y="1977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66" name="Line 10"/>
              <p:cNvSpPr>
                <a:spLocks noChangeShapeType="1"/>
              </p:cNvSpPr>
              <p:nvPr/>
            </p:nvSpPr>
            <p:spPr bwMode="auto">
              <a:xfrm>
                <a:off x="4059" y="1979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67" name="Line 11"/>
              <p:cNvSpPr>
                <a:spLocks noChangeShapeType="1"/>
              </p:cNvSpPr>
              <p:nvPr/>
            </p:nvSpPr>
            <p:spPr bwMode="auto">
              <a:xfrm>
                <a:off x="4179" y="1979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68" name="Line 12"/>
              <p:cNvSpPr>
                <a:spLocks noChangeShapeType="1"/>
              </p:cNvSpPr>
              <p:nvPr/>
            </p:nvSpPr>
            <p:spPr bwMode="auto">
              <a:xfrm>
                <a:off x="4302" y="1981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69" name="Line 13"/>
              <p:cNvSpPr>
                <a:spLocks noChangeShapeType="1"/>
              </p:cNvSpPr>
              <p:nvPr/>
            </p:nvSpPr>
            <p:spPr bwMode="auto">
              <a:xfrm>
                <a:off x="4421" y="1979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70" name="Line 14"/>
              <p:cNvSpPr>
                <a:spLocks noChangeShapeType="1"/>
              </p:cNvSpPr>
              <p:nvPr/>
            </p:nvSpPr>
            <p:spPr bwMode="auto">
              <a:xfrm>
                <a:off x="4544" y="1981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71" name="Line 15"/>
              <p:cNvSpPr>
                <a:spLocks noChangeShapeType="1"/>
              </p:cNvSpPr>
              <p:nvPr/>
            </p:nvSpPr>
            <p:spPr bwMode="auto">
              <a:xfrm>
                <a:off x="4664" y="1981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72" name="Line 16"/>
              <p:cNvSpPr>
                <a:spLocks noChangeShapeType="1"/>
              </p:cNvSpPr>
              <p:nvPr/>
            </p:nvSpPr>
            <p:spPr bwMode="auto">
              <a:xfrm>
                <a:off x="4787" y="1983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73" name="Line 17"/>
              <p:cNvSpPr>
                <a:spLocks noChangeShapeType="1"/>
              </p:cNvSpPr>
              <p:nvPr/>
            </p:nvSpPr>
            <p:spPr bwMode="auto">
              <a:xfrm>
                <a:off x="4896" y="1979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74" name="Line 18"/>
              <p:cNvSpPr>
                <a:spLocks noChangeShapeType="1"/>
              </p:cNvSpPr>
              <p:nvPr/>
            </p:nvSpPr>
            <p:spPr bwMode="auto">
              <a:xfrm>
                <a:off x="5019" y="1981"/>
                <a:ext cx="272" cy="45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75" name="Line 19"/>
              <p:cNvSpPr>
                <a:spLocks noChangeShapeType="1"/>
              </p:cNvSpPr>
              <p:nvPr/>
            </p:nvSpPr>
            <p:spPr bwMode="auto">
              <a:xfrm>
                <a:off x="5155" y="1979"/>
                <a:ext cx="136" cy="27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76" name="Line 20"/>
              <p:cNvSpPr>
                <a:spLocks noChangeShapeType="1"/>
              </p:cNvSpPr>
              <p:nvPr/>
            </p:nvSpPr>
            <p:spPr bwMode="auto">
              <a:xfrm>
                <a:off x="3923" y="2161"/>
                <a:ext cx="181" cy="27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577" name="Oval 21"/>
              <p:cNvSpPr>
                <a:spLocks noChangeArrowheads="1"/>
              </p:cNvSpPr>
              <p:nvPr/>
            </p:nvSpPr>
            <p:spPr bwMode="auto">
              <a:xfrm>
                <a:off x="5238" y="1934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/>
              </a:p>
            </p:txBody>
          </p:sp>
          <p:sp>
            <p:nvSpPr>
              <p:cNvPr id="22578" name="Rectangle 22" descr="Diagonal larga ascendente"/>
              <p:cNvSpPr>
                <a:spLocks noChangeArrowheads="1"/>
              </p:cNvSpPr>
              <p:nvPr/>
            </p:nvSpPr>
            <p:spPr bwMode="auto">
              <a:xfrm>
                <a:off x="3923" y="1979"/>
                <a:ext cx="1360" cy="45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/>
              </a:p>
            </p:txBody>
          </p:sp>
          <p:sp>
            <p:nvSpPr>
              <p:cNvPr id="22579" name="Oval 23"/>
              <p:cNvSpPr>
                <a:spLocks noChangeArrowheads="1"/>
              </p:cNvSpPr>
              <p:nvPr/>
            </p:nvSpPr>
            <p:spPr bwMode="auto">
              <a:xfrm>
                <a:off x="3877" y="193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/>
              </a:p>
            </p:txBody>
          </p:sp>
        </p:grpSp>
        <p:graphicFrame>
          <p:nvGraphicFramePr>
            <p:cNvPr id="22563" name="Object 24"/>
            <p:cNvGraphicFramePr>
              <a:graphicFrameLocks noChangeAspect="1"/>
            </p:cNvGraphicFramePr>
            <p:nvPr/>
          </p:nvGraphicFramePr>
          <p:xfrm>
            <a:off x="1973" y="2931"/>
            <a:ext cx="22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7" name="Equation" r:id="rId7" imgW="164885" imgH="164885" progId="Equation.DSMT4">
                    <p:embed/>
                  </p:oleObj>
                </mc:Choice>
                <mc:Fallback>
                  <p:oleObj name="Equation" r:id="rId7" imgW="164885" imgH="164885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2931"/>
                          <a:ext cx="22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64" name="Object 25"/>
            <p:cNvGraphicFramePr>
              <a:graphicFrameLocks noChangeAspect="1"/>
            </p:cNvGraphicFramePr>
            <p:nvPr/>
          </p:nvGraphicFramePr>
          <p:xfrm>
            <a:off x="3379" y="2931"/>
            <a:ext cx="257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8" name="Equation" r:id="rId9" imgW="139700" imgH="139700" progId="Equation.DSMT4">
                    <p:embed/>
                  </p:oleObj>
                </mc:Choice>
                <mc:Fallback>
                  <p:oleObj name="Equation" r:id="rId9" imgW="139700" imgH="1397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2931"/>
                          <a:ext cx="257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0250" name="Object 26"/>
          <p:cNvGraphicFramePr>
            <a:graphicFrameLocks noChangeAspect="1"/>
          </p:cNvGraphicFramePr>
          <p:nvPr/>
        </p:nvGraphicFramePr>
        <p:xfrm>
          <a:off x="2960688" y="5861050"/>
          <a:ext cx="23034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name="Equation" r:id="rId11" imgW="787058" imgH="253890" progId="Equation.DSMT4">
                  <p:embed/>
                </p:oleObj>
              </mc:Choice>
              <mc:Fallback>
                <p:oleObj name="Equation" r:id="rId11" imgW="787058" imgH="25389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5861050"/>
                        <a:ext cx="230346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763713" y="4606925"/>
            <a:ext cx="3384550" cy="1006475"/>
            <a:chOff x="1111" y="2523"/>
            <a:chExt cx="2132" cy="634"/>
          </a:xfrm>
        </p:grpSpPr>
        <p:graphicFrame>
          <p:nvGraphicFramePr>
            <p:cNvPr id="22541" name="Object 28"/>
            <p:cNvGraphicFramePr>
              <a:graphicFrameLocks noChangeAspect="1"/>
            </p:cNvGraphicFramePr>
            <p:nvPr/>
          </p:nvGraphicFramePr>
          <p:xfrm>
            <a:off x="2789" y="2931"/>
            <a:ext cx="45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0" name="Equation" r:id="rId13" imgW="380835" imgH="190417" progId="Equation.DSMT4">
                    <p:embed/>
                  </p:oleObj>
                </mc:Choice>
                <mc:Fallback>
                  <p:oleObj name="Equation" r:id="rId13" imgW="380835" imgH="190417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2931"/>
                          <a:ext cx="454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2" name="Rectangle 29" descr="Diagonal larga ascendente"/>
            <p:cNvSpPr>
              <a:spLocks noChangeArrowheads="1"/>
            </p:cNvSpPr>
            <p:nvPr/>
          </p:nvSpPr>
          <p:spPr bwMode="auto">
            <a:xfrm>
              <a:off x="1202" y="2568"/>
              <a:ext cx="190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 flipH="1">
              <a:off x="2867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 flipH="1">
              <a:off x="2745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 flipH="1">
              <a:off x="2609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 flipH="1">
              <a:off x="2458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 flipH="1">
              <a:off x="2336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 flipH="1">
              <a:off x="2200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 flipH="1">
              <a:off x="2064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 flipH="1">
              <a:off x="1942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 flipH="1">
              <a:off x="1806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 flipH="1">
              <a:off x="1701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 flipH="1">
              <a:off x="1579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 flipH="1">
              <a:off x="1443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 flipH="1">
              <a:off x="1443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 flipH="1">
              <a:off x="1321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 flipH="1">
              <a:off x="1185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 flipH="1">
              <a:off x="1111" y="2568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59" name="Line 46"/>
            <p:cNvSpPr>
              <a:spLocks noChangeShapeType="1"/>
            </p:cNvSpPr>
            <p:nvPr/>
          </p:nvSpPr>
          <p:spPr bwMode="auto">
            <a:xfrm flipH="1">
              <a:off x="3003" y="2704"/>
              <a:ext cx="10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60" name="Line 47"/>
            <p:cNvSpPr>
              <a:spLocks noChangeShapeType="1"/>
            </p:cNvSpPr>
            <p:nvPr/>
          </p:nvSpPr>
          <p:spPr bwMode="auto">
            <a:xfrm>
              <a:off x="3107" y="256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61" name="Oval 48"/>
            <p:cNvSpPr>
              <a:spLocks noChangeArrowheads="1"/>
            </p:cNvSpPr>
            <p:nvPr/>
          </p:nvSpPr>
          <p:spPr bwMode="auto">
            <a:xfrm>
              <a:off x="3061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graphicFrame>
        <p:nvGraphicFramePr>
          <p:cNvPr id="22538" name="Object 49"/>
          <p:cNvGraphicFramePr>
            <a:graphicFrameLocks noChangeAspect="1"/>
          </p:cNvGraphicFramePr>
          <p:nvPr/>
        </p:nvGraphicFramePr>
        <p:xfrm>
          <a:off x="2897188" y="1890713"/>
          <a:ext cx="2936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Equation" r:id="rId15" imgW="139579" imgH="164957" progId="Equation.DSMT4">
                  <p:embed/>
                </p:oleObj>
              </mc:Choice>
              <mc:Fallback>
                <p:oleObj name="Equation" r:id="rId15" imgW="139579" imgH="164957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1890713"/>
                        <a:ext cx="293687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50"/>
          <p:cNvGraphicFramePr>
            <a:graphicFrameLocks noChangeAspect="1"/>
          </p:cNvGraphicFramePr>
          <p:nvPr/>
        </p:nvGraphicFramePr>
        <p:xfrm>
          <a:off x="4500563" y="1928813"/>
          <a:ext cx="3206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Equation" r:id="rId17" imgW="164814" imgH="126780" progId="Equation.DSMT4">
                  <p:embed/>
                </p:oleObj>
              </mc:Choice>
              <mc:Fallback>
                <p:oleObj name="Equation" r:id="rId17" imgW="164814" imgH="1267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28813"/>
                        <a:ext cx="320675" cy="31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51"/>
          <p:cNvGraphicFramePr>
            <a:graphicFrameLocks noChangeAspect="1"/>
          </p:cNvGraphicFramePr>
          <p:nvPr/>
        </p:nvGraphicFramePr>
        <p:xfrm>
          <a:off x="2868613" y="2416175"/>
          <a:ext cx="2936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Equation" r:id="rId19" imgW="139579" imgH="164957" progId="Equation.DSMT4">
                  <p:embed/>
                </p:oleObj>
              </mc:Choice>
              <mc:Fallback>
                <p:oleObj name="Equation" r:id="rId19" imgW="139579" imgH="164957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2416175"/>
                        <a:ext cx="293687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AutoShape 1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Intervalos de números reais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 flipV="1">
            <a:off x="1331913" y="4281488"/>
            <a:ext cx="525621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224088" y="1322388"/>
          <a:ext cx="2708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Equation" r:id="rId4" imgW="926698" imgH="203112" progId="Equation.DSMT4">
                  <p:embed/>
                </p:oleObj>
              </mc:Choice>
              <mc:Fallback>
                <p:oleObj name="Equation" r:id="rId4" imgW="926698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1322388"/>
                        <a:ext cx="27082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3132138" y="5084763"/>
          <a:ext cx="17081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Equation" r:id="rId6" imgW="583947" imgH="253890" progId="Equation.DSMT4">
                  <p:embed/>
                </p:oleObj>
              </mc:Choice>
              <mc:Fallback>
                <p:oleObj name="Equation" r:id="rId6" imgW="583947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084763"/>
                        <a:ext cx="17081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79838" y="3494088"/>
            <a:ext cx="2663825" cy="1219200"/>
            <a:chOff x="2905" y="1661"/>
            <a:chExt cx="1678" cy="768"/>
          </a:xfrm>
        </p:grpSpPr>
        <p:sp>
          <p:nvSpPr>
            <p:cNvPr id="23585" name="Line 8"/>
            <p:cNvSpPr>
              <a:spLocks noChangeShapeType="1"/>
            </p:cNvSpPr>
            <p:nvPr/>
          </p:nvSpPr>
          <p:spPr bwMode="auto">
            <a:xfrm>
              <a:off x="3029" y="1704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86" name="Line 9"/>
            <p:cNvSpPr>
              <a:spLocks noChangeShapeType="1"/>
            </p:cNvSpPr>
            <p:nvPr/>
          </p:nvSpPr>
          <p:spPr bwMode="auto">
            <a:xfrm>
              <a:off x="3152" y="1706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87" name="Line 10"/>
            <p:cNvSpPr>
              <a:spLocks noChangeShapeType="1"/>
            </p:cNvSpPr>
            <p:nvPr/>
          </p:nvSpPr>
          <p:spPr bwMode="auto">
            <a:xfrm>
              <a:off x="3272" y="1706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88" name="Line 11"/>
            <p:cNvSpPr>
              <a:spLocks noChangeShapeType="1"/>
            </p:cNvSpPr>
            <p:nvPr/>
          </p:nvSpPr>
          <p:spPr bwMode="auto">
            <a:xfrm>
              <a:off x="3395" y="1708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89" name="Line 12"/>
            <p:cNvSpPr>
              <a:spLocks noChangeShapeType="1"/>
            </p:cNvSpPr>
            <p:nvPr/>
          </p:nvSpPr>
          <p:spPr bwMode="auto">
            <a:xfrm>
              <a:off x="3514" y="1706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90" name="Line 13"/>
            <p:cNvSpPr>
              <a:spLocks noChangeShapeType="1"/>
            </p:cNvSpPr>
            <p:nvPr/>
          </p:nvSpPr>
          <p:spPr bwMode="auto">
            <a:xfrm>
              <a:off x="3637" y="1708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3757" y="1708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3880" y="1710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3989" y="1706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94" name="Line 17"/>
            <p:cNvSpPr>
              <a:spLocks noChangeShapeType="1"/>
            </p:cNvSpPr>
            <p:nvPr/>
          </p:nvSpPr>
          <p:spPr bwMode="auto">
            <a:xfrm>
              <a:off x="4112" y="1708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95" name="Line 18"/>
            <p:cNvSpPr>
              <a:spLocks noChangeShapeType="1"/>
            </p:cNvSpPr>
            <p:nvPr/>
          </p:nvSpPr>
          <p:spPr bwMode="auto">
            <a:xfrm>
              <a:off x="4248" y="1706"/>
              <a:ext cx="136" cy="2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96" name="Line 19"/>
            <p:cNvSpPr>
              <a:spLocks noChangeShapeType="1"/>
            </p:cNvSpPr>
            <p:nvPr/>
          </p:nvSpPr>
          <p:spPr bwMode="auto">
            <a:xfrm>
              <a:off x="3016" y="1888"/>
              <a:ext cx="181" cy="2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23597" name="Object 20"/>
            <p:cNvGraphicFramePr>
              <a:graphicFrameLocks noChangeAspect="1"/>
            </p:cNvGraphicFramePr>
            <p:nvPr/>
          </p:nvGraphicFramePr>
          <p:xfrm>
            <a:off x="2905" y="2205"/>
            <a:ext cx="17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8" name="Equation" r:id="rId8" imgW="126780" imgH="164814" progId="Equation.DSMT4">
                    <p:embed/>
                  </p:oleObj>
                </mc:Choice>
                <mc:Fallback>
                  <p:oleObj name="Equation" r:id="rId8" imgW="126780" imgH="164814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5" y="2205"/>
                          <a:ext cx="17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8" name="Line 21"/>
            <p:cNvSpPr>
              <a:spLocks noChangeShapeType="1"/>
            </p:cNvSpPr>
            <p:nvPr/>
          </p:nvSpPr>
          <p:spPr bwMode="auto">
            <a:xfrm flipV="1">
              <a:off x="3012" y="1690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99" name="Line 22"/>
            <p:cNvSpPr>
              <a:spLocks noChangeShapeType="1"/>
            </p:cNvSpPr>
            <p:nvPr/>
          </p:nvSpPr>
          <p:spPr bwMode="auto">
            <a:xfrm>
              <a:off x="2996" y="1706"/>
              <a:ext cx="15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600" name="Oval 23"/>
            <p:cNvSpPr>
              <a:spLocks noChangeArrowheads="1"/>
            </p:cNvSpPr>
            <p:nvPr/>
          </p:nvSpPr>
          <p:spPr bwMode="auto">
            <a:xfrm>
              <a:off x="2970" y="166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47813" y="3730625"/>
            <a:ext cx="3240087" cy="993775"/>
            <a:chOff x="1111" y="2523"/>
            <a:chExt cx="2041" cy="626"/>
          </a:xfrm>
        </p:grpSpPr>
        <p:graphicFrame>
          <p:nvGraphicFramePr>
            <p:cNvPr id="23564" name="Object 25"/>
            <p:cNvGraphicFramePr>
              <a:graphicFrameLocks noChangeAspect="1"/>
            </p:cNvGraphicFramePr>
            <p:nvPr/>
          </p:nvGraphicFramePr>
          <p:xfrm>
            <a:off x="2940" y="2938"/>
            <a:ext cx="151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9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" y="2938"/>
                          <a:ext cx="151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5" name="Rectangle 26" descr="Diagonal larga ascendente"/>
            <p:cNvSpPr>
              <a:spLocks noChangeArrowheads="1"/>
            </p:cNvSpPr>
            <p:nvPr/>
          </p:nvSpPr>
          <p:spPr bwMode="auto">
            <a:xfrm>
              <a:off x="1202" y="2568"/>
              <a:ext cx="190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23566" name="Line 27"/>
            <p:cNvSpPr>
              <a:spLocks noChangeShapeType="1"/>
            </p:cNvSpPr>
            <p:nvPr/>
          </p:nvSpPr>
          <p:spPr bwMode="auto">
            <a:xfrm flipH="1">
              <a:off x="2867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67" name="Line 28"/>
            <p:cNvSpPr>
              <a:spLocks noChangeShapeType="1"/>
            </p:cNvSpPr>
            <p:nvPr/>
          </p:nvSpPr>
          <p:spPr bwMode="auto">
            <a:xfrm flipH="1">
              <a:off x="2745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68" name="Line 29"/>
            <p:cNvSpPr>
              <a:spLocks noChangeShapeType="1"/>
            </p:cNvSpPr>
            <p:nvPr/>
          </p:nvSpPr>
          <p:spPr bwMode="auto">
            <a:xfrm flipH="1">
              <a:off x="2609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69" name="Line 30"/>
            <p:cNvSpPr>
              <a:spLocks noChangeShapeType="1"/>
            </p:cNvSpPr>
            <p:nvPr/>
          </p:nvSpPr>
          <p:spPr bwMode="auto">
            <a:xfrm flipH="1">
              <a:off x="2458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0" name="Line 31"/>
            <p:cNvSpPr>
              <a:spLocks noChangeShapeType="1"/>
            </p:cNvSpPr>
            <p:nvPr/>
          </p:nvSpPr>
          <p:spPr bwMode="auto">
            <a:xfrm flipH="1">
              <a:off x="2336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1" name="Line 32"/>
            <p:cNvSpPr>
              <a:spLocks noChangeShapeType="1"/>
            </p:cNvSpPr>
            <p:nvPr/>
          </p:nvSpPr>
          <p:spPr bwMode="auto">
            <a:xfrm flipH="1">
              <a:off x="2200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2" name="Line 33"/>
            <p:cNvSpPr>
              <a:spLocks noChangeShapeType="1"/>
            </p:cNvSpPr>
            <p:nvPr/>
          </p:nvSpPr>
          <p:spPr bwMode="auto">
            <a:xfrm flipH="1">
              <a:off x="2064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3" name="Line 34"/>
            <p:cNvSpPr>
              <a:spLocks noChangeShapeType="1"/>
            </p:cNvSpPr>
            <p:nvPr/>
          </p:nvSpPr>
          <p:spPr bwMode="auto">
            <a:xfrm flipH="1">
              <a:off x="1942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4" name="Line 35"/>
            <p:cNvSpPr>
              <a:spLocks noChangeShapeType="1"/>
            </p:cNvSpPr>
            <p:nvPr/>
          </p:nvSpPr>
          <p:spPr bwMode="auto">
            <a:xfrm flipH="1">
              <a:off x="1806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5" name="Line 36"/>
            <p:cNvSpPr>
              <a:spLocks noChangeShapeType="1"/>
            </p:cNvSpPr>
            <p:nvPr/>
          </p:nvSpPr>
          <p:spPr bwMode="auto">
            <a:xfrm flipH="1">
              <a:off x="1701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6" name="Line 37"/>
            <p:cNvSpPr>
              <a:spLocks noChangeShapeType="1"/>
            </p:cNvSpPr>
            <p:nvPr/>
          </p:nvSpPr>
          <p:spPr bwMode="auto">
            <a:xfrm flipH="1">
              <a:off x="1579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7" name="Line 38"/>
            <p:cNvSpPr>
              <a:spLocks noChangeShapeType="1"/>
            </p:cNvSpPr>
            <p:nvPr/>
          </p:nvSpPr>
          <p:spPr bwMode="auto">
            <a:xfrm flipH="1">
              <a:off x="1443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8" name="Line 39"/>
            <p:cNvSpPr>
              <a:spLocks noChangeShapeType="1"/>
            </p:cNvSpPr>
            <p:nvPr/>
          </p:nvSpPr>
          <p:spPr bwMode="auto">
            <a:xfrm flipH="1">
              <a:off x="1443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79" name="Line 40"/>
            <p:cNvSpPr>
              <a:spLocks noChangeShapeType="1"/>
            </p:cNvSpPr>
            <p:nvPr/>
          </p:nvSpPr>
          <p:spPr bwMode="auto">
            <a:xfrm flipH="1">
              <a:off x="1321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80" name="Line 41"/>
            <p:cNvSpPr>
              <a:spLocks noChangeShapeType="1"/>
            </p:cNvSpPr>
            <p:nvPr/>
          </p:nvSpPr>
          <p:spPr bwMode="auto">
            <a:xfrm flipH="1">
              <a:off x="1185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81" name="Line 42"/>
            <p:cNvSpPr>
              <a:spLocks noChangeShapeType="1"/>
            </p:cNvSpPr>
            <p:nvPr/>
          </p:nvSpPr>
          <p:spPr bwMode="auto">
            <a:xfrm flipH="1">
              <a:off x="1111" y="2568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82" name="Line 43"/>
            <p:cNvSpPr>
              <a:spLocks noChangeShapeType="1"/>
            </p:cNvSpPr>
            <p:nvPr/>
          </p:nvSpPr>
          <p:spPr bwMode="auto">
            <a:xfrm flipH="1">
              <a:off x="3003" y="2704"/>
              <a:ext cx="10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83" name="Line 44"/>
            <p:cNvSpPr>
              <a:spLocks noChangeShapeType="1"/>
            </p:cNvSpPr>
            <p:nvPr/>
          </p:nvSpPr>
          <p:spPr bwMode="auto">
            <a:xfrm>
              <a:off x="3107" y="256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84" name="Oval 45"/>
            <p:cNvSpPr>
              <a:spLocks noChangeArrowheads="1"/>
            </p:cNvSpPr>
            <p:nvPr/>
          </p:nvSpPr>
          <p:spPr bwMode="auto">
            <a:xfrm>
              <a:off x="3061" y="2523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348038" y="1773238"/>
            <a:ext cx="482600" cy="1016000"/>
            <a:chOff x="2109" y="1117"/>
            <a:chExt cx="304" cy="640"/>
          </a:xfrm>
        </p:grpSpPr>
        <p:sp>
          <p:nvSpPr>
            <p:cNvPr id="23562" name="Line 47"/>
            <p:cNvSpPr>
              <a:spLocks noChangeShapeType="1"/>
            </p:cNvSpPr>
            <p:nvPr/>
          </p:nvSpPr>
          <p:spPr bwMode="auto">
            <a:xfrm>
              <a:off x="2245" y="111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23563" name="Object 48"/>
            <p:cNvGraphicFramePr>
              <a:graphicFrameLocks noChangeAspect="1"/>
            </p:cNvGraphicFramePr>
            <p:nvPr/>
          </p:nvGraphicFramePr>
          <p:xfrm>
            <a:off x="2109" y="1525"/>
            <a:ext cx="30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40" name="Equation" r:id="rId12" imgW="164814" imgH="126780" progId="Equation.DSMT4">
                    <p:embed/>
                  </p:oleObj>
                </mc:Choice>
                <mc:Fallback>
                  <p:oleObj name="Equation" r:id="rId12" imgW="164814" imgH="12678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1525"/>
                          <a:ext cx="30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Intervalos de números reais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 flipV="1">
            <a:off x="1331913" y="4281488"/>
            <a:ext cx="525621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2224088" y="1322388"/>
          <a:ext cx="2708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Equation" r:id="rId4" imgW="926698" imgH="203112" progId="Equation.DSMT4">
                  <p:embed/>
                </p:oleObj>
              </mc:Choice>
              <mc:Fallback>
                <p:oleObj name="Equation" r:id="rId4" imgW="926698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1322388"/>
                        <a:ext cx="27082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18" name="Object 26"/>
          <p:cNvGraphicFramePr>
            <a:graphicFrameLocks noChangeAspect="1"/>
          </p:cNvGraphicFramePr>
          <p:nvPr/>
        </p:nvGraphicFramePr>
        <p:xfrm>
          <a:off x="2705100" y="5084763"/>
          <a:ext cx="25622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Equation" r:id="rId6" imgW="875920" imgH="253890" progId="Equation.DSMT4">
                  <p:embed/>
                </p:oleObj>
              </mc:Choice>
              <mc:Fallback>
                <p:oleObj name="Equation" r:id="rId6" imgW="875920" imgH="25389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5084763"/>
                        <a:ext cx="25622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779838" y="3494088"/>
            <a:ext cx="2663825" cy="1219200"/>
            <a:chOff x="2905" y="1661"/>
            <a:chExt cx="1678" cy="768"/>
          </a:xfrm>
        </p:grpSpPr>
        <p:sp>
          <p:nvSpPr>
            <p:cNvPr id="24609" name="Line 9"/>
            <p:cNvSpPr>
              <a:spLocks noChangeShapeType="1"/>
            </p:cNvSpPr>
            <p:nvPr/>
          </p:nvSpPr>
          <p:spPr bwMode="auto">
            <a:xfrm>
              <a:off x="3029" y="1704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0" name="Line 10"/>
            <p:cNvSpPr>
              <a:spLocks noChangeShapeType="1"/>
            </p:cNvSpPr>
            <p:nvPr/>
          </p:nvSpPr>
          <p:spPr bwMode="auto">
            <a:xfrm>
              <a:off x="3152" y="1706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1" name="Line 11"/>
            <p:cNvSpPr>
              <a:spLocks noChangeShapeType="1"/>
            </p:cNvSpPr>
            <p:nvPr/>
          </p:nvSpPr>
          <p:spPr bwMode="auto">
            <a:xfrm>
              <a:off x="3272" y="1706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2" name="Line 12"/>
            <p:cNvSpPr>
              <a:spLocks noChangeShapeType="1"/>
            </p:cNvSpPr>
            <p:nvPr/>
          </p:nvSpPr>
          <p:spPr bwMode="auto">
            <a:xfrm>
              <a:off x="3395" y="1708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3" name="Line 13"/>
            <p:cNvSpPr>
              <a:spLocks noChangeShapeType="1"/>
            </p:cNvSpPr>
            <p:nvPr/>
          </p:nvSpPr>
          <p:spPr bwMode="auto">
            <a:xfrm>
              <a:off x="3514" y="1706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4" name="Line 14"/>
            <p:cNvSpPr>
              <a:spLocks noChangeShapeType="1"/>
            </p:cNvSpPr>
            <p:nvPr/>
          </p:nvSpPr>
          <p:spPr bwMode="auto">
            <a:xfrm>
              <a:off x="3637" y="1708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5" name="Line 15"/>
            <p:cNvSpPr>
              <a:spLocks noChangeShapeType="1"/>
            </p:cNvSpPr>
            <p:nvPr/>
          </p:nvSpPr>
          <p:spPr bwMode="auto">
            <a:xfrm>
              <a:off x="3757" y="1708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6" name="Line 16"/>
            <p:cNvSpPr>
              <a:spLocks noChangeShapeType="1"/>
            </p:cNvSpPr>
            <p:nvPr/>
          </p:nvSpPr>
          <p:spPr bwMode="auto">
            <a:xfrm>
              <a:off x="3880" y="1710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7" name="Line 17"/>
            <p:cNvSpPr>
              <a:spLocks noChangeShapeType="1"/>
            </p:cNvSpPr>
            <p:nvPr/>
          </p:nvSpPr>
          <p:spPr bwMode="auto">
            <a:xfrm>
              <a:off x="3989" y="1706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8" name="Line 18"/>
            <p:cNvSpPr>
              <a:spLocks noChangeShapeType="1"/>
            </p:cNvSpPr>
            <p:nvPr/>
          </p:nvSpPr>
          <p:spPr bwMode="auto">
            <a:xfrm>
              <a:off x="4112" y="1708"/>
              <a:ext cx="272" cy="4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19" name="Line 19"/>
            <p:cNvSpPr>
              <a:spLocks noChangeShapeType="1"/>
            </p:cNvSpPr>
            <p:nvPr/>
          </p:nvSpPr>
          <p:spPr bwMode="auto">
            <a:xfrm>
              <a:off x="4248" y="1706"/>
              <a:ext cx="136" cy="2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20" name="Line 20"/>
            <p:cNvSpPr>
              <a:spLocks noChangeShapeType="1"/>
            </p:cNvSpPr>
            <p:nvPr/>
          </p:nvSpPr>
          <p:spPr bwMode="auto">
            <a:xfrm>
              <a:off x="3016" y="1888"/>
              <a:ext cx="181" cy="2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24621" name="Object 24"/>
            <p:cNvGraphicFramePr>
              <a:graphicFrameLocks noChangeAspect="1"/>
            </p:cNvGraphicFramePr>
            <p:nvPr/>
          </p:nvGraphicFramePr>
          <p:xfrm>
            <a:off x="2905" y="2205"/>
            <a:ext cx="17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2" name="Equation" r:id="rId8" imgW="126780" imgH="164814" progId="Equation.DSMT4">
                    <p:embed/>
                  </p:oleObj>
                </mc:Choice>
                <mc:Fallback>
                  <p:oleObj name="Equation" r:id="rId8" imgW="126780" imgH="164814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5" y="2205"/>
                          <a:ext cx="17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2" name="Line 52"/>
            <p:cNvSpPr>
              <a:spLocks noChangeShapeType="1"/>
            </p:cNvSpPr>
            <p:nvPr/>
          </p:nvSpPr>
          <p:spPr bwMode="auto">
            <a:xfrm flipV="1">
              <a:off x="3012" y="1690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23" name="Line 53"/>
            <p:cNvSpPr>
              <a:spLocks noChangeShapeType="1"/>
            </p:cNvSpPr>
            <p:nvPr/>
          </p:nvSpPr>
          <p:spPr bwMode="auto">
            <a:xfrm>
              <a:off x="2996" y="1706"/>
              <a:ext cx="15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24" name="Oval 23"/>
            <p:cNvSpPr>
              <a:spLocks noChangeArrowheads="1"/>
            </p:cNvSpPr>
            <p:nvPr/>
          </p:nvSpPr>
          <p:spPr bwMode="auto">
            <a:xfrm>
              <a:off x="2970" y="166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547813" y="3730625"/>
            <a:ext cx="3240087" cy="993775"/>
            <a:chOff x="1111" y="2523"/>
            <a:chExt cx="2041" cy="626"/>
          </a:xfrm>
        </p:grpSpPr>
        <p:graphicFrame>
          <p:nvGraphicFramePr>
            <p:cNvPr id="24588" name="Object 28"/>
            <p:cNvGraphicFramePr>
              <a:graphicFrameLocks noChangeAspect="1"/>
            </p:cNvGraphicFramePr>
            <p:nvPr/>
          </p:nvGraphicFramePr>
          <p:xfrm>
            <a:off x="2940" y="2938"/>
            <a:ext cx="151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3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" y="2938"/>
                          <a:ext cx="151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9" name="Rectangle 29" descr="Diagonal larga ascendente"/>
            <p:cNvSpPr>
              <a:spLocks noChangeArrowheads="1"/>
            </p:cNvSpPr>
            <p:nvPr/>
          </p:nvSpPr>
          <p:spPr bwMode="auto">
            <a:xfrm>
              <a:off x="1202" y="2568"/>
              <a:ext cx="190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24590" name="Line 30"/>
            <p:cNvSpPr>
              <a:spLocks noChangeShapeType="1"/>
            </p:cNvSpPr>
            <p:nvPr/>
          </p:nvSpPr>
          <p:spPr bwMode="auto">
            <a:xfrm flipH="1">
              <a:off x="2867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591" name="Line 31"/>
            <p:cNvSpPr>
              <a:spLocks noChangeShapeType="1"/>
            </p:cNvSpPr>
            <p:nvPr/>
          </p:nvSpPr>
          <p:spPr bwMode="auto">
            <a:xfrm flipH="1">
              <a:off x="2745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592" name="Line 32"/>
            <p:cNvSpPr>
              <a:spLocks noChangeShapeType="1"/>
            </p:cNvSpPr>
            <p:nvPr/>
          </p:nvSpPr>
          <p:spPr bwMode="auto">
            <a:xfrm flipH="1">
              <a:off x="2609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593" name="Line 33"/>
            <p:cNvSpPr>
              <a:spLocks noChangeShapeType="1"/>
            </p:cNvSpPr>
            <p:nvPr/>
          </p:nvSpPr>
          <p:spPr bwMode="auto">
            <a:xfrm flipH="1">
              <a:off x="2458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594" name="Line 34"/>
            <p:cNvSpPr>
              <a:spLocks noChangeShapeType="1"/>
            </p:cNvSpPr>
            <p:nvPr/>
          </p:nvSpPr>
          <p:spPr bwMode="auto">
            <a:xfrm flipH="1">
              <a:off x="2336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595" name="Line 35"/>
            <p:cNvSpPr>
              <a:spLocks noChangeShapeType="1"/>
            </p:cNvSpPr>
            <p:nvPr/>
          </p:nvSpPr>
          <p:spPr bwMode="auto">
            <a:xfrm flipH="1">
              <a:off x="2200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596" name="Line 36"/>
            <p:cNvSpPr>
              <a:spLocks noChangeShapeType="1"/>
            </p:cNvSpPr>
            <p:nvPr/>
          </p:nvSpPr>
          <p:spPr bwMode="auto">
            <a:xfrm flipH="1">
              <a:off x="2064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597" name="Line 37"/>
            <p:cNvSpPr>
              <a:spLocks noChangeShapeType="1"/>
            </p:cNvSpPr>
            <p:nvPr/>
          </p:nvSpPr>
          <p:spPr bwMode="auto">
            <a:xfrm flipH="1">
              <a:off x="1942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598" name="Line 38"/>
            <p:cNvSpPr>
              <a:spLocks noChangeShapeType="1"/>
            </p:cNvSpPr>
            <p:nvPr/>
          </p:nvSpPr>
          <p:spPr bwMode="auto">
            <a:xfrm flipH="1">
              <a:off x="1806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599" name="Line 39"/>
            <p:cNvSpPr>
              <a:spLocks noChangeShapeType="1"/>
            </p:cNvSpPr>
            <p:nvPr/>
          </p:nvSpPr>
          <p:spPr bwMode="auto">
            <a:xfrm flipH="1">
              <a:off x="1701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0" name="Line 40"/>
            <p:cNvSpPr>
              <a:spLocks noChangeShapeType="1"/>
            </p:cNvSpPr>
            <p:nvPr/>
          </p:nvSpPr>
          <p:spPr bwMode="auto">
            <a:xfrm flipH="1">
              <a:off x="1579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1" name="Line 41"/>
            <p:cNvSpPr>
              <a:spLocks noChangeShapeType="1"/>
            </p:cNvSpPr>
            <p:nvPr/>
          </p:nvSpPr>
          <p:spPr bwMode="auto">
            <a:xfrm flipH="1">
              <a:off x="1443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2" name="Line 42"/>
            <p:cNvSpPr>
              <a:spLocks noChangeShapeType="1"/>
            </p:cNvSpPr>
            <p:nvPr/>
          </p:nvSpPr>
          <p:spPr bwMode="auto">
            <a:xfrm flipH="1">
              <a:off x="1443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3" name="Line 43"/>
            <p:cNvSpPr>
              <a:spLocks noChangeShapeType="1"/>
            </p:cNvSpPr>
            <p:nvPr/>
          </p:nvSpPr>
          <p:spPr bwMode="auto">
            <a:xfrm flipH="1">
              <a:off x="1321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4" name="Line 44"/>
            <p:cNvSpPr>
              <a:spLocks noChangeShapeType="1"/>
            </p:cNvSpPr>
            <p:nvPr/>
          </p:nvSpPr>
          <p:spPr bwMode="auto">
            <a:xfrm flipH="1">
              <a:off x="1185" y="2568"/>
              <a:ext cx="226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5" name="Line 45"/>
            <p:cNvSpPr>
              <a:spLocks noChangeShapeType="1"/>
            </p:cNvSpPr>
            <p:nvPr/>
          </p:nvSpPr>
          <p:spPr bwMode="auto">
            <a:xfrm flipH="1">
              <a:off x="1111" y="2568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6" name="Line 46"/>
            <p:cNvSpPr>
              <a:spLocks noChangeShapeType="1"/>
            </p:cNvSpPr>
            <p:nvPr/>
          </p:nvSpPr>
          <p:spPr bwMode="auto">
            <a:xfrm flipH="1">
              <a:off x="3003" y="2704"/>
              <a:ext cx="104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7" name="Line 47"/>
            <p:cNvSpPr>
              <a:spLocks noChangeShapeType="1"/>
            </p:cNvSpPr>
            <p:nvPr/>
          </p:nvSpPr>
          <p:spPr bwMode="auto">
            <a:xfrm>
              <a:off x="3107" y="256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8" name="Oval 48"/>
            <p:cNvSpPr>
              <a:spLocks noChangeArrowheads="1"/>
            </p:cNvSpPr>
            <p:nvPr/>
          </p:nvSpPr>
          <p:spPr bwMode="auto">
            <a:xfrm>
              <a:off x="3061" y="2523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348038" y="1773238"/>
            <a:ext cx="482600" cy="1016000"/>
            <a:chOff x="2109" y="1117"/>
            <a:chExt cx="304" cy="640"/>
          </a:xfrm>
        </p:grpSpPr>
        <p:sp>
          <p:nvSpPr>
            <p:cNvPr id="24586" name="Line 55"/>
            <p:cNvSpPr>
              <a:spLocks noChangeShapeType="1"/>
            </p:cNvSpPr>
            <p:nvPr/>
          </p:nvSpPr>
          <p:spPr bwMode="auto">
            <a:xfrm>
              <a:off x="2245" y="111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24587" name="Object 56"/>
            <p:cNvGraphicFramePr>
              <a:graphicFrameLocks noChangeAspect="1"/>
            </p:cNvGraphicFramePr>
            <p:nvPr/>
          </p:nvGraphicFramePr>
          <p:xfrm>
            <a:off x="2109" y="1525"/>
            <a:ext cx="30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4" name="Equation" r:id="rId12" imgW="164814" imgH="126780" progId="Equation.DSMT4">
                    <p:embed/>
                  </p:oleObj>
                </mc:Choice>
                <mc:Fallback>
                  <p:oleObj name="Equation" r:id="rId12" imgW="164814" imgH="126780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1525"/>
                          <a:ext cx="30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571500" y="2143125"/>
            <a:ext cx="8072438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Inequações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/>
          <a:stretch>
            <a:fillRect/>
          </a:stretch>
        </p:blipFill>
        <p:spPr bwMode="auto">
          <a:xfrm>
            <a:off x="900113" y="981075"/>
            <a:ext cx="7561262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580063" y="3738563"/>
            <a:ext cx="2736850" cy="673100"/>
            <a:chOff x="3515" y="2355"/>
            <a:chExt cx="1724" cy="424"/>
          </a:xfrm>
        </p:grpSpPr>
        <p:sp>
          <p:nvSpPr>
            <p:cNvPr id="26643" name="Rectangle 22"/>
            <p:cNvSpPr>
              <a:spLocks noChangeArrowheads="1"/>
            </p:cNvSpPr>
            <p:nvPr/>
          </p:nvSpPr>
          <p:spPr bwMode="auto">
            <a:xfrm>
              <a:off x="4241" y="2387"/>
              <a:ext cx="862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26644" name="Line 21"/>
            <p:cNvSpPr>
              <a:spLocks noChangeShapeType="1"/>
            </p:cNvSpPr>
            <p:nvPr/>
          </p:nvSpPr>
          <p:spPr bwMode="auto">
            <a:xfrm>
              <a:off x="3515" y="2568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6645" name="Line 23"/>
            <p:cNvSpPr>
              <a:spLocks noChangeShapeType="1"/>
            </p:cNvSpPr>
            <p:nvPr/>
          </p:nvSpPr>
          <p:spPr bwMode="auto">
            <a:xfrm>
              <a:off x="4241" y="238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6646" name="Line 24"/>
            <p:cNvSpPr>
              <a:spLocks noChangeShapeType="1"/>
            </p:cNvSpPr>
            <p:nvPr/>
          </p:nvSpPr>
          <p:spPr bwMode="auto">
            <a:xfrm>
              <a:off x="4241" y="238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6647" name="Oval 25"/>
            <p:cNvSpPr>
              <a:spLocks noChangeArrowheads="1"/>
            </p:cNvSpPr>
            <p:nvPr/>
          </p:nvSpPr>
          <p:spPr bwMode="auto">
            <a:xfrm>
              <a:off x="4201" y="2355"/>
              <a:ext cx="77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graphicFrame>
          <p:nvGraphicFramePr>
            <p:cNvPr id="26648" name="Object 26"/>
            <p:cNvGraphicFramePr>
              <a:graphicFrameLocks noChangeAspect="1"/>
            </p:cNvGraphicFramePr>
            <p:nvPr/>
          </p:nvGraphicFramePr>
          <p:xfrm>
            <a:off x="4150" y="2568"/>
            <a:ext cx="163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7" name="Equation" r:id="rId5" imgW="126780" imgH="164814" progId="Equation.DSMT4">
                    <p:embed/>
                  </p:oleObj>
                </mc:Choice>
                <mc:Fallback>
                  <p:oleObj name="Equation" r:id="rId5" imgW="126780" imgH="164814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" y="2568"/>
                          <a:ext cx="163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3924300" y="2076450"/>
          <a:ext cx="561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Equation" r:id="rId7" imgW="317225" imgH="253780" progId="Equation.DSMT4">
                  <p:embed/>
                </p:oleObj>
              </mc:Choice>
              <mc:Fallback>
                <p:oleObj name="Equation" r:id="rId7" imgW="317225" imgH="2537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076450"/>
                        <a:ext cx="561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9" name="Object 9"/>
          <p:cNvGraphicFramePr>
            <a:graphicFrameLocks noChangeAspect="1"/>
          </p:cNvGraphicFramePr>
          <p:nvPr/>
        </p:nvGraphicFramePr>
        <p:xfrm>
          <a:off x="4730750" y="2076450"/>
          <a:ext cx="561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Equation" r:id="rId9" imgW="317225" imgH="253780" progId="Equation.DSMT4">
                  <p:embed/>
                </p:oleObj>
              </mc:Choice>
              <mc:Fallback>
                <p:oleObj name="Equation" r:id="rId9" imgW="317225" imgH="2537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2076450"/>
                        <a:ext cx="561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0" name="Object 10"/>
          <p:cNvGraphicFramePr>
            <a:graphicFrameLocks noChangeAspect="1"/>
          </p:cNvGraphicFramePr>
          <p:nvPr/>
        </p:nvGraphicFramePr>
        <p:xfrm>
          <a:off x="5797550" y="2076450"/>
          <a:ext cx="561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Equation" r:id="rId11" imgW="317225" imgH="253780" progId="Equation.DSMT4">
                  <p:embed/>
                </p:oleObj>
              </mc:Choice>
              <mc:Fallback>
                <p:oleObj name="Equation" r:id="rId11" imgW="317225" imgH="2537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2076450"/>
                        <a:ext cx="561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977900" y="2890838"/>
          <a:ext cx="308927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" name="Equation" r:id="rId13" imgW="1244600" imgH="393700" progId="Equation.DSMT4">
                  <p:embed/>
                </p:oleObj>
              </mc:Choice>
              <mc:Fallback>
                <p:oleObj name="Equation" r:id="rId13" imgW="12446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890838"/>
                        <a:ext cx="308927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2" name="Object 12"/>
          <p:cNvGraphicFramePr>
            <a:graphicFrameLocks noChangeAspect="1"/>
          </p:cNvGraphicFramePr>
          <p:nvPr/>
        </p:nvGraphicFramePr>
        <p:xfrm>
          <a:off x="1547813" y="3373438"/>
          <a:ext cx="4095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2" name="Equation" r:id="rId15" imgW="164957" imgH="241091" progId="Equation.DSMT4">
                  <p:embed/>
                </p:oleObj>
              </mc:Choice>
              <mc:Fallback>
                <p:oleObj name="Equation" r:id="rId15" imgW="164957" imgH="24109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373438"/>
                        <a:ext cx="4095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3" name="Object 13"/>
          <p:cNvGraphicFramePr>
            <a:graphicFrameLocks noChangeAspect="1"/>
          </p:cNvGraphicFramePr>
          <p:nvPr/>
        </p:nvGraphicFramePr>
        <p:xfrm>
          <a:off x="2506663" y="3373438"/>
          <a:ext cx="4095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" name="Equation" r:id="rId17" imgW="164957" imgH="241091" progId="Equation.DSMT4">
                  <p:embed/>
                </p:oleObj>
              </mc:Choice>
              <mc:Fallback>
                <p:oleObj name="Equation" r:id="rId17" imgW="164957" imgH="24109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3373438"/>
                        <a:ext cx="4095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3560763" y="3373438"/>
          <a:ext cx="4095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4" name="Equation" r:id="rId18" imgW="164957" imgH="241091" progId="Equation.DSMT4">
                  <p:embed/>
                </p:oleObj>
              </mc:Choice>
              <mc:Fallback>
                <p:oleObj name="Equation" r:id="rId18" imgW="164957" imgH="24109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3373438"/>
                        <a:ext cx="4095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1065213" y="3948113"/>
          <a:ext cx="29003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" name="Equation" r:id="rId19" imgW="1167893" imgH="177723" progId="Equation.DSMT4">
                  <p:embed/>
                </p:oleObj>
              </mc:Choice>
              <mc:Fallback>
                <p:oleObj name="Equation" r:id="rId19" imgW="1167893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3948113"/>
                        <a:ext cx="29003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6" name="Object 16"/>
          <p:cNvGraphicFramePr>
            <a:graphicFrameLocks noChangeAspect="1"/>
          </p:cNvGraphicFramePr>
          <p:nvPr/>
        </p:nvGraphicFramePr>
        <p:xfrm>
          <a:off x="1098550" y="4524375"/>
          <a:ext cx="2933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6" name="Equation" r:id="rId21" imgW="1180588" imgH="177723" progId="Equation.DSMT4">
                  <p:embed/>
                </p:oleObj>
              </mc:Choice>
              <mc:Fallback>
                <p:oleObj name="Equation" r:id="rId21" imgW="1180588" imgH="17772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524375"/>
                        <a:ext cx="29337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7" name="Object 17"/>
          <p:cNvGraphicFramePr>
            <a:graphicFrameLocks noChangeAspect="1"/>
          </p:cNvGraphicFramePr>
          <p:nvPr/>
        </p:nvGraphicFramePr>
        <p:xfrm>
          <a:off x="1076325" y="5100638"/>
          <a:ext cx="16081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Equation" r:id="rId23" imgW="647419" imgH="177723" progId="Equation.DSMT4">
                  <p:embed/>
                </p:oleObj>
              </mc:Choice>
              <mc:Fallback>
                <p:oleObj name="Equation" r:id="rId23" imgW="647419" imgH="177723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5100638"/>
                        <a:ext cx="16081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8" name="Object 18"/>
          <p:cNvGraphicFramePr>
            <a:graphicFrameLocks noChangeAspect="1"/>
          </p:cNvGraphicFramePr>
          <p:nvPr/>
        </p:nvGraphicFramePr>
        <p:xfrm>
          <a:off x="1042988" y="5553075"/>
          <a:ext cx="15446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Equation" r:id="rId25" imgW="622030" imgH="393529" progId="Equation.DSMT4">
                  <p:embed/>
                </p:oleObj>
              </mc:Choice>
              <mc:Fallback>
                <p:oleObj name="Equation" r:id="rId25" imgW="622030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553075"/>
                        <a:ext cx="15446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WordArt 19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25923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Inequações</a:t>
            </a:r>
          </a:p>
        </p:txBody>
      </p:sp>
      <p:graphicFrame>
        <p:nvGraphicFramePr>
          <p:cNvPr id="179220" name="Object 20"/>
          <p:cNvGraphicFramePr>
            <a:graphicFrameLocks noChangeAspect="1"/>
          </p:cNvGraphicFramePr>
          <p:nvPr/>
        </p:nvGraphicFramePr>
        <p:xfrm>
          <a:off x="2916238" y="5868988"/>
          <a:ext cx="13557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Equation" r:id="rId27" imgW="545626" imgH="177646" progId="Equation.DSMT4">
                  <p:embed/>
                </p:oleObj>
              </mc:Choice>
              <mc:Fallback>
                <p:oleObj name="Equation" r:id="rId27" imgW="545626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868988"/>
                        <a:ext cx="13557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8" name="Object 28"/>
          <p:cNvGraphicFramePr>
            <a:graphicFrameLocks noChangeAspect="1"/>
          </p:cNvGraphicFramePr>
          <p:nvPr/>
        </p:nvGraphicFramePr>
        <p:xfrm>
          <a:off x="6218238" y="4941888"/>
          <a:ext cx="19542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0" name="Equation" r:id="rId29" imgW="787058" imgH="253890" progId="Equation.DSMT4">
                  <p:embed/>
                </p:oleObj>
              </mc:Choice>
              <mc:Fallback>
                <p:oleObj name="Equation" r:id="rId29" imgW="787058" imgH="25389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4941888"/>
                        <a:ext cx="195421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1" name="Oval 31"/>
          <p:cNvSpPr>
            <a:spLocks noChangeArrowheads="1"/>
          </p:cNvSpPr>
          <p:nvPr/>
        </p:nvSpPr>
        <p:spPr bwMode="auto">
          <a:xfrm>
            <a:off x="1763713" y="5843588"/>
            <a:ext cx="360362" cy="431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25" name="AutoShape 19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11188" y="1485900"/>
            <a:ext cx="83534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7200">
                <a:solidFill>
                  <a:schemeClr val="tx2"/>
                </a:solidFill>
                <a:latin typeface="Arial Narrow" pitchFamily="34" charset="0"/>
              </a:rPr>
              <a:t>1º - Parênteses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7200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7200">
                <a:solidFill>
                  <a:schemeClr val="tx2"/>
                </a:solidFill>
                <a:latin typeface="Arial Narrow" pitchFamily="34" charset="0"/>
              </a:rPr>
              <a:t>2º - Denominadores </a:t>
            </a:r>
          </a:p>
        </p:txBody>
      </p:sp>
      <p:sp>
        <p:nvSpPr>
          <p:cNvPr id="27651" name="WordArt 19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25923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Inequações</a:t>
            </a:r>
          </a:p>
        </p:txBody>
      </p:sp>
      <p:sp>
        <p:nvSpPr>
          <p:cNvPr id="4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500063" y="1714500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Proporcionalidade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Inversa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3195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Proporcionalidade inversa</a:t>
            </a:r>
          </a:p>
        </p:txBody>
      </p:sp>
      <p:sp>
        <p:nvSpPr>
          <p:cNvPr id="29699" name="Retângulo 19"/>
          <p:cNvSpPr>
            <a:spLocks noChangeArrowheads="1"/>
          </p:cNvSpPr>
          <p:nvPr/>
        </p:nvSpPr>
        <p:spPr bwMode="auto">
          <a:xfrm>
            <a:off x="250825" y="2492375"/>
            <a:ext cx="360363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21" name="Object 27"/>
          <p:cNvGraphicFramePr>
            <a:graphicFrameLocks noChangeAspect="1"/>
          </p:cNvGraphicFramePr>
          <p:nvPr/>
        </p:nvGraphicFramePr>
        <p:xfrm>
          <a:off x="1222375" y="5613400"/>
          <a:ext cx="1428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4" imgW="634449" imgH="177646" progId="Equation.DSMT4">
                  <p:embed/>
                </p:oleObj>
              </mc:Choice>
              <mc:Fallback>
                <p:oleObj name="Equation" r:id="rId4" imgW="634449" imgH="177646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5613400"/>
                        <a:ext cx="1428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0"/>
          <p:cNvGraphicFramePr>
            <a:graphicFrameLocks noChangeAspect="1"/>
          </p:cNvGraphicFramePr>
          <p:nvPr/>
        </p:nvGraphicFramePr>
        <p:xfrm>
          <a:off x="1222375" y="6237288"/>
          <a:ext cx="9715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6" imgW="431425" imgH="177646" progId="Equation.DSMT4">
                  <p:embed/>
                </p:oleObj>
              </mc:Choice>
              <mc:Fallback>
                <p:oleObj name="Equation" r:id="rId6" imgW="431425" imgH="17764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6237288"/>
                        <a:ext cx="9715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7"/>
          <p:cNvGraphicFramePr>
            <a:graphicFrameLocks noChangeAspect="1"/>
          </p:cNvGraphicFramePr>
          <p:nvPr/>
        </p:nvGraphicFramePr>
        <p:xfrm>
          <a:off x="1163638" y="4960938"/>
          <a:ext cx="4943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8" imgW="2197100" imgH="177800" progId="Equation.DSMT4">
                  <p:embed/>
                </p:oleObj>
              </mc:Choice>
              <mc:Fallback>
                <p:oleObj name="Equation" r:id="rId8" imgW="2197100" imgH="1778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4960938"/>
                        <a:ext cx="49434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CaixaDeTexto 2"/>
          <p:cNvSpPr txBox="1">
            <a:spLocks noChangeArrowheads="1"/>
          </p:cNvSpPr>
          <p:nvPr/>
        </p:nvSpPr>
        <p:spPr bwMode="auto">
          <a:xfrm>
            <a:off x="755650" y="13414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29704" name="CaixaDeTexto 3"/>
          <p:cNvSpPr txBox="1">
            <a:spLocks noChangeArrowheads="1"/>
          </p:cNvSpPr>
          <p:nvPr/>
        </p:nvSpPr>
        <p:spPr bwMode="auto">
          <a:xfrm>
            <a:off x="204788" y="1123950"/>
            <a:ext cx="86042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Um pintor pretende pintar uma casa.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Elaborou a tabela seguinte para ver a melhor forma de efetuar o trabalho.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Na tabela, </a:t>
            </a:r>
            <a:r>
              <a:rPr lang="pt-PT" altLang="pt-PT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PT" altLang="pt-PT" sz="2400">
                <a:latin typeface="Arial Narrow" pitchFamily="34" charset="0"/>
              </a:rPr>
              <a:t> representa o número de horas de trabalho por dia e </a:t>
            </a:r>
            <a:r>
              <a:rPr lang="pt-PT" altLang="pt-PT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altLang="pt-PT" sz="2400">
                <a:latin typeface="Arial Narrow" pitchFamily="34" charset="0"/>
              </a:rPr>
              <a:t> o número de dias gastos na execução do trabalho.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63713" y="2962275"/>
          <a:ext cx="5672137" cy="79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493"/>
                <a:gridCol w="1114911"/>
                <a:gridCol w="1114911"/>
                <a:gridCol w="1114911"/>
                <a:gridCol w="1114911"/>
              </a:tblGrid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pt-PT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PT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pt-PT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t-PT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250825" y="3940175"/>
            <a:ext cx="8605838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latin typeface="Arial Narrow" panose="020B0606020202030204" pitchFamily="34" charset="0"/>
              </a:rPr>
              <a:t>a)   </a:t>
            </a:r>
            <a:r>
              <a:rPr lang="pt-PT" dirty="0">
                <a:latin typeface="Arial Narrow" panose="020B0606020202030204" pitchFamily="34" charset="0"/>
              </a:rPr>
              <a:t>Verifica que existe proporcionalidade inversa entre as duas variáveis.</a:t>
            </a:r>
          </a:p>
          <a:p>
            <a:pPr indent="449263">
              <a:defRPr/>
            </a:pPr>
            <a:r>
              <a:rPr lang="pt-PT" dirty="0">
                <a:latin typeface="Arial Narrow" panose="020B0606020202030204" pitchFamily="34" charset="0"/>
              </a:rPr>
              <a:t>Qual é a constante?</a:t>
            </a:r>
          </a:p>
        </p:txBody>
      </p:sp>
      <p:sp>
        <p:nvSpPr>
          <p:cNvPr id="11" name="AutoShape 1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3195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Proporcionalidade inversa</a:t>
            </a:r>
          </a:p>
        </p:txBody>
      </p:sp>
      <p:sp>
        <p:nvSpPr>
          <p:cNvPr id="30723" name="Retângulo 19"/>
          <p:cNvSpPr>
            <a:spLocks noChangeArrowheads="1"/>
          </p:cNvSpPr>
          <p:nvPr/>
        </p:nvSpPr>
        <p:spPr bwMode="auto">
          <a:xfrm>
            <a:off x="250825" y="2492375"/>
            <a:ext cx="360363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30724" name="CaixaDeTexto 2"/>
          <p:cNvSpPr txBox="1">
            <a:spLocks noChangeArrowheads="1"/>
          </p:cNvSpPr>
          <p:nvPr/>
        </p:nvSpPr>
        <p:spPr bwMode="auto">
          <a:xfrm>
            <a:off x="755650" y="13414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19250" y="1557338"/>
          <a:ext cx="5672138" cy="79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494"/>
                <a:gridCol w="1114911"/>
                <a:gridCol w="1114911"/>
                <a:gridCol w="1114911"/>
                <a:gridCol w="1114911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pt-PT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PT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pt-PT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t-PT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745" name="CaixaDeTexto 16"/>
          <p:cNvSpPr txBox="1">
            <a:spLocks noChangeArrowheads="1"/>
          </p:cNvSpPr>
          <p:nvPr/>
        </p:nvSpPr>
        <p:spPr bwMode="auto">
          <a:xfrm>
            <a:off x="250825" y="2700338"/>
            <a:ext cx="860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b)   </a:t>
            </a:r>
            <a:r>
              <a:rPr lang="pt-PT" altLang="pt-PT" sz="2400">
                <a:latin typeface="Arial Narrow" pitchFamily="34" charset="0"/>
              </a:rPr>
              <a:t>Qual a expressão analítica de </a:t>
            </a:r>
            <a:r>
              <a:rPr lang="pt-PT" altLang="pt-PT" sz="2400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altLang="pt-PT" sz="2400">
                <a:latin typeface="Arial Narrow" pitchFamily="34" charset="0"/>
              </a:rPr>
              <a:t> em função de </a:t>
            </a:r>
            <a:r>
              <a:rPr lang="pt-PT" altLang="pt-PT" sz="24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PT" altLang="pt-PT" sz="2400">
                <a:latin typeface="Arial Narrow" pitchFamily="34" charset="0"/>
              </a:rPr>
              <a:t>?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50825" y="4173538"/>
            <a:ext cx="946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c)   </a:t>
            </a:r>
            <a:r>
              <a:rPr lang="pt-PT" altLang="pt-PT" sz="2400">
                <a:latin typeface="Arial Narrow" pitchFamily="34" charset="0"/>
              </a:rPr>
              <a:t>Se o trabalhador trabalhar apenas 5 horas/dia, quantos dias  demorará?</a:t>
            </a:r>
          </a:p>
        </p:txBody>
      </p:sp>
      <p:graphicFrame>
        <p:nvGraphicFramePr>
          <p:cNvPr id="12" name="Object 31"/>
          <p:cNvGraphicFramePr>
            <a:graphicFrameLocks noChangeAspect="1"/>
          </p:cNvGraphicFramePr>
          <p:nvPr/>
        </p:nvGraphicFramePr>
        <p:xfrm>
          <a:off x="2232025" y="3259138"/>
          <a:ext cx="10287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4" imgW="457002" imgH="393529" progId="Equation.DSMT4">
                  <p:embed/>
                </p:oleObj>
              </mc:Choice>
              <mc:Fallback>
                <p:oleObj name="Equation" r:id="rId4" imgW="457002" imgH="393529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3259138"/>
                        <a:ext cx="10287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643438" y="3224213"/>
          <a:ext cx="885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6" imgW="393529" imgH="393529" progId="Equation.DSMT4">
                  <p:embed/>
                </p:oleObj>
              </mc:Choice>
              <mc:Fallback>
                <p:oleObj name="Equation" r:id="rId6" imgW="39352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224213"/>
                        <a:ext cx="885825" cy="8794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116013" y="4757738"/>
          <a:ext cx="10287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8" imgW="457002" imgH="393529" progId="Equation.DSMT4">
                  <p:embed/>
                </p:oleObj>
              </mc:Choice>
              <mc:Fallback>
                <p:oleObj name="Equation" r:id="rId8" imgW="457002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757738"/>
                        <a:ext cx="10287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6"/>
          <p:cNvGraphicFramePr>
            <a:graphicFrameLocks noChangeAspect="1"/>
          </p:cNvGraphicFramePr>
          <p:nvPr/>
        </p:nvGraphicFramePr>
        <p:xfrm>
          <a:off x="1116013" y="5840413"/>
          <a:ext cx="1943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Equation" r:id="rId10" imgW="863225" imgH="203112" progId="Equation.DSMT4">
                  <p:embed/>
                </p:oleObj>
              </mc:Choice>
              <mc:Fallback>
                <p:oleObj name="Equation" r:id="rId10" imgW="863225" imgH="203112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840413"/>
                        <a:ext cx="19431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3195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Função de Proporcionalidade inversa</a:t>
            </a:r>
          </a:p>
        </p:txBody>
      </p:sp>
      <p:graphicFrame>
        <p:nvGraphicFramePr>
          <p:cNvPr id="15" name="Object 31"/>
          <p:cNvGraphicFramePr>
            <a:graphicFrameLocks noChangeAspect="1"/>
          </p:cNvGraphicFramePr>
          <p:nvPr/>
        </p:nvGraphicFramePr>
        <p:xfrm>
          <a:off x="512763" y="2901950"/>
          <a:ext cx="24003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Equation" r:id="rId4" imgW="1066337" imgH="215806" progId="Equation.DSMT4">
                  <p:embed/>
                </p:oleObj>
              </mc:Choice>
              <mc:Fallback>
                <p:oleObj name="Equation" r:id="rId4" imgW="1066337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901950"/>
                        <a:ext cx="24003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679450" y="3719513"/>
          <a:ext cx="885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Equation" r:id="rId6" imgW="393529" imgH="393529" progId="Equation.DSMT4">
                  <p:embed/>
                </p:oleObj>
              </mc:Choice>
              <mc:Fallback>
                <p:oleObj name="Equation" r:id="rId6" imgW="39352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719513"/>
                        <a:ext cx="885825" cy="8794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1806575" y="3960813"/>
          <a:ext cx="1914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Equation" r:id="rId8" imgW="850531" imgH="177723" progId="Equation.DSMT4">
                  <p:embed/>
                </p:oleObj>
              </mc:Choice>
              <mc:Fallback>
                <p:oleObj name="Equation" r:id="rId8" imgW="850531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3960813"/>
                        <a:ext cx="19145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588963" y="4651375"/>
          <a:ext cx="10287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Equation" r:id="rId10" imgW="457002" imgH="393529" progId="Equation.DSMT4">
                  <p:embed/>
                </p:oleObj>
              </mc:Choice>
              <mc:Fallback>
                <p:oleObj name="Equation" r:id="rId10" imgW="45700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4651375"/>
                        <a:ext cx="10287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588963" y="5661025"/>
          <a:ext cx="11430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Equation" r:id="rId12" imgW="508000" imgH="419100" progId="Equation.DSMT4">
                  <p:embed/>
                </p:oleObj>
              </mc:Choice>
              <mc:Fallback>
                <p:oleObj name="Equation" r:id="rId12" imgW="5080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5661025"/>
                        <a:ext cx="11430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2" name="Imagem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2"/>
          <a:stretch>
            <a:fillRect/>
          </a:stretch>
        </p:blipFill>
        <p:spPr bwMode="auto">
          <a:xfrm>
            <a:off x="5651500" y="803275"/>
            <a:ext cx="38989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m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97" b="33333"/>
          <a:stretch>
            <a:fillRect/>
          </a:stretch>
        </p:blipFill>
        <p:spPr bwMode="auto">
          <a:xfrm>
            <a:off x="96838" y="1052513"/>
            <a:ext cx="61372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1984375" y="5888038"/>
          <a:ext cx="18573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Equation" r:id="rId15" imgW="825142" imgH="215806" progId="Equation.DSMT4">
                  <p:embed/>
                </p:oleObj>
              </mc:Choice>
              <mc:Fallback>
                <p:oleObj name="Equation" r:id="rId15" imgW="825142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5888038"/>
                        <a:ext cx="18573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9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1590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Atenção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351838" cy="6740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5600" indent="-355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49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4800" dirty="0" smtClean="0">
                <a:solidFill>
                  <a:srgbClr val="0000FF"/>
                </a:solidFill>
                <a:latin typeface="Tahoma" panose="020B0604030504040204" pitchFamily="34" charset="0"/>
              </a:rPr>
              <a:t>Provas Finais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4800" dirty="0" smtClean="0">
                <a:solidFill>
                  <a:srgbClr val="0000FF"/>
                </a:solidFill>
                <a:latin typeface="Tahoma" panose="020B0604030504040204" pitchFamily="34" charset="0"/>
              </a:rPr>
              <a:t>Exames Nacionais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4800" dirty="0" smtClean="0">
                <a:solidFill>
                  <a:srgbClr val="0000FF"/>
                </a:solidFill>
                <a:latin typeface="Tahoma" panose="020B0604030504040204" pitchFamily="34" charset="0"/>
              </a:rPr>
              <a:t>Testes de Avaliação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4800" dirty="0" smtClean="0">
                <a:solidFill>
                  <a:srgbClr val="0000FF"/>
                </a:solidFill>
                <a:latin typeface="Tahoma" panose="020B0604030504040204" pitchFamily="34" charset="0"/>
              </a:rPr>
              <a:t>Fichas de trabalho</a:t>
            </a:r>
          </a:p>
          <a:p>
            <a:pPr marL="0" indent="0" algn="just" eaLnBrk="1" hangingPunct="1">
              <a:defRPr/>
            </a:pPr>
            <a:endParaRPr lang="pt-PT" sz="4800" dirty="0" smtClean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algn="ctr" eaLnBrk="1" hangingPunct="1">
              <a:defRPr/>
            </a:pPr>
            <a:endParaRPr lang="pt-PT" sz="4800" dirty="0" smtClean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algn="just" eaLnBrk="1" hangingPunct="1">
              <a:buFontTx/>
              <a:buChar char="o"/>
              <a:defRPr/>
            </a:pPr>
            <a:endParaRPr lang="pt-PT" sz="4800" dirty="0" smtClean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3195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Proporcionalidade inversa</a:t>
            </a:r>
          </a:p>
        </p:txBody>
      </p:sp>
      <p:pic>
        <p:nvPicPr>
          <p:cNvPr id="3277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7" b="2567"/>
          <a:stretch>
            <a:fillRect/>
          </a:stretch>
        </p:blipFill>
        <p:spPr bwMode="auto">
          <a:xfrm>
            <a:off x="1979613" y="2419350"/>
            <a:ext cx="525621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6"/>
          <a:stretch>
            <a:fillRect/>
          </a:stretch>
        </p:blipFill>
        <p:spPr bwMode="auto">
          <a:xfrm>
            <a:off x="1116013" y="1052513"/>
            <a:ext cx="76327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04025" y="2420938"/>
            <a:ext cx="1223963" cy="1370012"/>
            <a:chOff x="4286" y="1525"/>
            <a:chExt cx="771" cy="863"/>
          </a:xfrm>
        </p:grpSpPr>
        <p:sp>
          <p:nvSpPr>
            <p:cNvPr id="32779" name="Rectangle 13"/>
            <p:cNvSpPr>
              <a:spLocks noChangeArrowheads="1"/>
            </p:cNvSpPr>
            <p:nvPr/>
          </p:nvSpPr>
          <p:spPr bwMode="auto">
            <a:xfrm>
              <a:off x="4604" y="1525"/>
              <a:ext cx="453" cy="68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32780" name="Text Box 14"/>
            <p:cNvSpPr txBox="1">
              <a:spLocks noChangeArrowheads="1"/>
            </p:cNvSpPr>
            <p:nvPr/>
          </p:nvSpPr>
          <p:spPr bwMode="auto">
            <a:xfrm>
              <a:off x="4286" y="1721"/>
              <a:ext cx="3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600" i="1">
                  <a:solidFill>
                    <a:srgbClr val="000066"/>
                  </a:solidFill>
                  <a:latin typeface="Book Antiqua" pitchFamily="18" charset="0"/>
                </a:rPr>
                <a:t>12,5</a:t>
              </a:r>
            </a:p>
          </p:txBody>
        </p:sp>
        <p:sp>
          <p:nvSpPr>
            <p:cNvPr id="32781" name="Text Box 15"/>
            <p:cNvSpPr txBox="1">
              <a:spLocks noChangeArrowheads="1"/>
            </p:cNvSpPr>
            <p:nvPr/>
          </p:nvSpPr>
          <p:spPr bwMode="auto">
            <a:xfrm>
              <a:off x="4740" y="2175"/>
              <a:ext cx="1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600" i="1">
                  <a:solidFill>
                    <a:srgbClr val="000066"/>
                  </a:solidFill>
                  <a:latin typeface="Book Antiqua" pitchFamily="18" charset="0"/>
                </a:rPr>
                <a:t>8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838950" y="4167188"/>
            <a:ext cx="2054225" cy="752475"/>
            <a:chOff x="4308" y="2625"/>
            <a:chExt cx="1294" cy="474"/>
          </a:xfrm>
        </p:grpSpPr>
        <p:sp>
          <p:nvSpPr>
            <p:cNvPr id="32776" name="Rectangle 16"/>
            <p:cNvSpPr>
              <a:spLocks noChangeArrowheads="1"/>
            </p:cNvSpPr>
            <p:nvPr/>
          </p:nvSpPr>
          <p:spPr bwMode="auto">
            <a:xfrm>
              <a:off x="4468" y="2625"/>
              <a:ext cx="1134" cy="261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32777" name="Text Box 17"/>
            <p:cNvSpPr txBox="1">
              <a:spLocks noChangeArrowheads="1"/>
            </p:cNvSpPr>
            <p:nvPr/>
          </p:nvSpPr>
          <p:spPr bwMode="auto">
            <a:xfrm>
              <a:off x="4935" y="2886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600" i="1">
                  <a:solidFill>
                    <a:srgbClr val="000066"/>
                  </a:solidFill>
                  <a:latin typeface="Book Antiqua" pitchFamily="18" charset="0"/>
                </a:rPr>
                <a:t>20</a:t>
              </a:r>
            </a:p>
          </p:txBody>
        </p:sp>
        <p:sp>
          <p:nvSpPr>
            <p:cNvPr id="32778" name="Text Box 18"/>
            <p:cNvSpPr txBox="1">
              <a:spLocks noChangeArrowheads="1"/>
            </p:cNvSpPr>
            <p:nvPr/>
          </p:nvSpPr>
          <p:spPr bwMode="auto">
            <a:xfrm>
              <a:off x="4308" y="2659"/>
              <a:ext cx="1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600" i="1">
                  <a:solidFill>
                    <a:srgbClr val="000066"/>
                  </a:solidFill>
                  <a:latin typeface="Book Antiqua" pitchFamily="18" charset="0"/>
                </a:rPr>
                <a:t>5</a:t>
              </a:r>
            </a:p>
          </p:txBody>
        </p:sp>
      </p:grp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939925" y="2405063"/>
            <a:ext cx="428625" cy="428625"/>
          </a:xfrm>
          <a:prstGeom prst="ellips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5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3195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Proporcionalidade direta</a:t>
            </a:r>
          </a:p>
        </p:txBody>
      </p:sp>
      <p:sp>
        <p:nvSpPr>
          <p:cNvPr id="33795" name="Line 6"/>
          <p:cNvSpPr>
            <a:spLocks noChangeShapeType="1"/>
          </p:cNvSpPr>
          <p:nvPr/>
        </p:nvSpPr>
        <p:spPr bwMode="auto">
          <a:xfrm>
            <a:off x="2339975" y="52292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 flipV="1">
            <a:off x="2916238" y="2349500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 flipV="1">
            <a:off x="2628900" y="2420938"/>
            <a:ext cx="3095625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33798" name="Object 9"/>
          <p:cNvGraphicFramePr>
            <a:graphicFrameLocks noChangeAspect="1"/>
          </p:cNvGraphicFramePr>
          <p:nvPr/>
        </p:nvGraphicFramePr>
        <p:xfrm>
          <a:off x="6156325" y="5229225"/>
          <a:ext cx="3413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229225"/>
                        <a:ext cx="3413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0"/>
          <p:cNvGraphicFramePr>
            <a:graphicFrameLocks noChangeAspect="1"/>
          </p:cNvGraphicFramePr>
          <p:nvPr/>
        </p:nvGraphicFramePr>
        <p:xfrm>
          <a:off x="2555875" y="2349500"/>
          <a:ext cx="3413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349500"/>
                        <a:ext cx="3413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11"/>
          <p:cNvGraphicFramePr>
            <a:graphicFrameLocks noChangeAspect="1"/>
          </p:cNvGraphicFramePr>
          <p:nvPr/>
        </p:nvGraphicFramePr>
        <p:xfrm>
          <a:off x="2903538" y="5229225"/>
          <a:ext cx="444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8" imgW="164814" imgH="177492" progId="Equation.DSMT4">
                  <p:embed/>
                </p:oleObj>
              </mc:Choice>
              <mc:Fallback>
                <p:oleObj name="Equation" r:id="rId8" imgW="164814" imgH="17749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5229225"/>
                        <a:ext cx="4445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1179513" y="6067425"/>
            <a:ext cx="687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hlink"/>
                </a:solidFill>
                <a:latin typeface="Arial Narrow" pitchFamily="34" charset="0"/>
              </a:rPr>
              <a:t>O gráfico é uma reta, que passa pela origem do referencial.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2339975" y="1125538"/>
            <a:ext cx="4002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u="sng">
                <a:solidFill>
                  <a:srgbClr val="0000FF"/>
                </a:solidFill>
              </a:rPr>
              <a:t>Proporcionalidade direta</a:t>
            </a:r>
          </a:p>
        </p:txBody>
      </p:sp>
      <p:graphicFrame>
        <p:nvGraphicFramePr>
          <p:cNvPr id="11" name="Object 31"/>
          <p:cNvGraphicFramePr>
            <a:graphicFrameLocks noChangeAspect="1"/>
          </p:cNvGraphicFramePr>
          <p:nvPr/>
        </p:nvGraphicFramePr>
        <p:xfrm>
          <a:off x="6015038" y="2359025"/>
          <a:ext cx="1057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Equation" r:id="rId10" imgW="469696" imgH="215806" progId="Equation.DSMT4">
                  <p:embed/>
                </p:oleObj>
              </mc:Choice>
              <mc:Fallback>
                <p:oleObj name="Equation" r:id="rId10" imgW="469696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2359025"/>
                        <a:ext cx="1057275" cy="4826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500063" y="1844675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Casos Notáveis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Equações do 2º grau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0956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Casos notáveis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1916113" y="1450975"/>
          <a:ext cx="477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4" imgW="1422360" imgH="279360" progId="Equation.DSMT4">
                  <p:embed/>
                </p:oleObj>
              </mc:Choice>
              <mc:Fallback>
                <p:oleObj name="Equation" r:id="rId4" imgW="142236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1450975"/>
                        <a:ext cx="47783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5" name="Line 19"/>
          <p:cNvSpPr>
            <a:spLocks noChangeShapeType="1"/>
          </p:cNvSpPr>
          <p:nvPr/>
        </p:nvSpPr>
        <p:spPr bwMode="auto">
          <a:xfrm flipH="1" flipV="1">
            <a:off x="585788" y="1916113"/>
            <a:ext cx="1008062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879600" y="2781300"/>
          <a:ext cx="4564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6" imgW="1358640" imgH="279360" progId="Equation.DSMT4">
                  <p:embed/>
                </p:oleObj>
              </mc:Choice>
              <mc:Fallback>
                <p:oleObj name="Equation" r:id="rId6" imgW="135864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781300"/>
                        <a:ext cx="4564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9"/>
          <p:cNvSpPr>
            <a:spLocks noChangeShapeType="1"/>
          </p:cNvSpPr>
          <p:nvPr/>
        </p:nvSpPr>
        <p:spPr bwMode="auto">
          <a:xfrm flipH="1" flipV="1">
            <a:off x="585788" y="3246438"/>
            <a:ext cx="1008062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933575" y="4333875"/>
          <a:ext cx="44386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quation" r:id="rId8" imgW="1320480" imgH="253800" progId="Equation.DSMT4">
                  <p:embed/>
                </p:oleObj>
              </mc:Choice>
              <mc:Fallback>
                <p:oleObj name="Equation" r:id="rId8" imgW="13204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333875"/>
                        <a:ext cx="443865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539750" y="4757738"/>
            <a:ext cx="100806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AutoShape 1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5" grpId="0" animBg="1"/>
      <p:bldP spid="14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3195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Casos notáveis: Aplicação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1870075" y="1450975"/>
          <a:ext cx="16621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Equation" r:id="rId4" imgW="495000" imgH="279360" progId="Equation.DSMT4">
                  <p:embed/>
                </p:oleObj>
              </mc:Choice>
              <mc:Fallback>
                <p:oleObj name="Equation" r:id="rId4" imgW="4950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450975"/>
                        <a:ext cx="166211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5" name="Line 19"/>
          <p:cNvSpPr>
            <a:spLocks noChangeShapeType="1"/>
          </p:cNvSpPr>
          <p:nvPr/>
        </p:nvSpPr>
        <p:spPr bwMode="auto">
          <a:xfrm flipH="1" flipV="1">
            <a:off x="585788" y="1916113"/>
            <a:ext cx="1008062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897063" y="2786063"/>
          <a:ext cx="15795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Equation" r:id="rId6" imgW="469800" imgH="279360" progId="Equation.DSMT4">
                  <p:embed/>
                </p:oleObj>
              </mc:Choice>
              <mc:Fallback>
                <p:oleObj name="Equation" r:id="rId6" imgW="4698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2786063"/>
                        <a:ext cx="157956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9"/>
          <p:cNvSpPr>
            <a:spLocks noChangeShapeType="1"/>
          </p:cNvSpPr>
          <p:nvPr/>
        </p:nvSpPr>
        <p:spPr bwMode="auto">
          <a:xfrm flipH="1" flipV="1">
            <a:off x="585788" y="3324225"/>
            <a:ext cx="1008062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763713" y="4335463"/>
          <a:ext cx="28590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8" imgW="850680" imgH="253800" progId="Equation.DSMT4">
                  <p:embed/>
                </p:oleObj>
              </mc:Choice>
              <mc:Fallback>
                <p:oleObj name="Equation" r:id="rId8" imgW="8506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335463"/>
                        <a:ext cx="2859087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539750" y="4757738"/>
            <a:ext cx="100806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3" name="Objecto 2"/>
          <p:cNvGraphicFramePr>
            <a:graphicFrameLocks noChangeAspect="1"/>
          </p:cNvGraphicFramePr>
          <p:nvPr/>
        </p:nvGraphicFramePr>
        <p:xfrm>
          <a:off x="3603625" y="1535113"/>
          <a:ext cx="2686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Equation" r:id="rId10" imgW="799920" imgH="228600" progId="Equation.DSMT4">
                  <p:embed/>
                </p:oleObj>
              </mc:Choice>
              <mc:Fallback>
                <p:oleObj name="Equation" r:id="rId10" imgW="799920" imgH="228600" progId="Equation.DSMT4">
                  <p:embed/>
                  <p:pic>
                    <p:nvPicPr>
                      <p:cNvPr id="0" name="Objec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1535113"/>
                        <a:ext cx="26860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o 3"/>
          <p:cNvGraphicFramePr>
            <a:graphicFrameLocks noChangeAspect="1"/>
          </p:cNvGraphicFramePr>
          <p:nvPr/>
        </p:nvGraphicFramePr>
        <p:xfrm>
          <a:off x="3538538" y="2852738"/>
          <a:ext cx="28971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Equation" r:id="rId12" imgW="863280" imgH="228600" progId="Equation.DSMT4">
                  <p:embed/>
                </p:oleObj>
              </mc:Choice>
              <mc:Fallback>
                <p:oleObj name="Equation" r:id="rId12" imgW="863280" imgH="228600" progId="Equation.DSMT4">
                  <p:embed/>
                  <p:pic>
                    <p:nvPicPr>
                      <p:cNvPr id="0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2852738"/>
                        <a:ext cx="28971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o 4"/>
          <p:cNvGraphicFramePr>
            <a:graphicFrameLocks noChangeAspect="1"/>
          </p:cNvGraphicFramePr>
          <p:nvPr/>
        </p:nvGraphicFramePr>
        <p:xfrm>
          <a:off x="4662488" y="4337050"/>
          <a:ext cx="19224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0" name="Objec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4337050"/>
                        <a:ext cx="19224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9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5" grpId="0" animBg="1"/>
      <p:bldP spid="14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3195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Casos notáveis: Aplicação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730250" y="1268413"/>
          <a:ext cx="149225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268413"/>
                        <a:ext cx="1492250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o 1"/>
          <p:cNvGraphicFramePr>
            <a:graphicFrameLocks noChangeAspect="1"/>
          </p:cNvGraphicFramePr>
          <p:nvPr/>
        </p:nvGraphicFramePr>
        <p:xfrm>
          <a:off x="1997075" y="2636838"/>
          <a:ext cx="15795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Equation" r:id="rId6" imgW="469800" imgH="279360" progId="Equation.DSMT4">
                  <p:embed/>
                </p:oleObj>
              </mc:Choice>
              <mc:Fallback>
                <p:oleObj name="Equation" r:id="rId6" imgW="469800" imgH="279360" progId="Equation.DSMT4">
                  <p:embed/>
                  <p:pic>
                    <p:nvPicPr>
                      <p:cNvPr id="0" name="Objec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2636838"/>
                        <a:ext cx="15795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o 5"/>
          <p:cNvGraphicFramePr>
            <a:graphicFrameLocks noChangeAspect="1"/>
          </p:cNvGraphicFramePr>
          <p:nvPr/>
        </p:nvGraphicFramePr>
        <p:xfrm>
          <a:off x="3587750" y="2708275"/>
          <a:ext cx="31146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Equation" r:id="rId8" imgW="927000" imgH="253800" progId="Equation.DSMT4">
                  <p:embed/>
                </p:oleObj>
              </mc:Choice>
              <mc:Fallback>
                <p:oleObj name="Equation" r:id="rId8" imgW="927000" imgH="253800" progId="Equation.DSMT4">
                  <p:embed/>
                  <p:pic>
                    <p:nvPicPr>
                      <p:cNvPr id="0" name="Objec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2708275"/>
                        <a:ext cx="311467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o 6"/>
          <p:cNvGraphicFramePr>
            <a:graphicFrameLocks noChangeAspect="1"/>
          </p:cNvGraphicFramePr>
          <p:nvPr/>
        </p:nvGraphicFramePr>
        <p:xfrm>
          <a:off x="3522663" y="3657600"/>
          <a:ext cx="37131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Equation" r:id="rId10" imgW="1104840" imgH="203040" progId="Equation.DSMT4">
                  <p:embed/>
                </p:oleObj>
              </mc:Choice>
              <mc:Fallback>
                <p:oleObj name="Equation" r:id="rId10" imgW="1104840" imgH="203040" progId="Equation.DSMT4">
                  <p:embed/>
                  <p:pic>
                    <p:nvPicPr>
                      <p:cNvPr id="0" name="Objec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3657600"/>
                        <a:ext cx="37131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o 7"/>
          <p:cNvGraphicFramePr>
            <a:graphicFrameLocks noChangeAspect="1"/>
          </p:cNvGraphicFramePr>
          <p:nvPr/>
        </p:nvGraphicFramePr>
        <p:xfrm>
          <a:off x="3582988" y="4768850"/>
          <a:ext cx="28606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12" imgW="850680" imgH="203040" progId="Equation.DSMT4">
                  <p:embed/>
                </p:oleObj>
              </mc:Choice>
              <mc:Fallback>
                <p:oleObj name="Equation" r:id="rId12" imgW="850680" imgH="203040" progId="Equation.DSMT4">
                  <p:embed/>
                  <p:pic>
                    <p:nvPicPr>
                      <p:cNvPr id="0" name="Objec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768850"/>
                        <a:ext cx="28606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3195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Casos notáveis: Aplicação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468313" y="1196975"/>
          <a:ext cx="251936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4" imgW="672840" imgH="215640" progId="Equation.DSMT4">
                  <p:embed/>
                </p:oleObj>
              </mc:Choice>
              <mc:Fallback>
                <p:oleObj name="Equation" r:id="rId4" imgW="6728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2519362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o 1"/>
          <p:cNvGraphicFramePr>
            <a:graphicFrameLocks noChangeAspect="1"/>
          </p:cNvGraphicFramePr>
          <p:nvPr/>
        </p:nvGraphicFramePr>
        <p:xfrm>
          <a:off x="2632075" y="2060575"/>
          <a:ext cx="38846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6" imgW="1155600" imgH="279360" progId="Equation.DSMT4">
                  <p:embed/>
                </p:oleObj>
              </mc:Choice>
              <mc:Fallback>
                <p:oleObj name="Equation" r:id="rId6" imgW="1155600" imgH="279360" progId="Equation.DSMT4">
                  <p:embed/>
                  <p:pic>
                    <p:nvPicPr>
                      <p:cNvPr id="0" name="Objec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060575"/>
                        <a:ext cx="388461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o 2"/>
          <p:cNvGraphicFramePr>
            <a:graphicFrameLocks noChangeAspect="1"/>
          </p:cNvGraphicFramePr>
          <p:nvPr/>
        </p:nvGraphicFramePr>
        <p:xfrm>
          <a:off x="2684463" y="3328988"/>
          <a:ext cx="44799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8" imgW="1333440" imgH="203040" progId="Equation.DSMT4">
                  <p:embed/>
                </p:oleObj>
              </mc:Choice>
              <mc:Fallback>
                <p:oleObj name="Equation" r:id="rId8" imgW="1333440" imgH="203040" progId="Equation.DSMT4">
                  <p:embed/>
                  <p:pic>
                    <p:nvPicPr>
                      <p:cNvPr id="0" name="Objec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3328988"/>
                        <a:ext cx="44799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o 3"/>
          <p:cNvGraphicFramePr>
            <a:graphicFrameLocks noChangeAspect="1"/>
          </p:cNvGraphicFramePr>
          <p:nvPr/>
        </p:nvGraphicFramePr>
        <p:xfrm>
          <a:off x="2700338" y="4437063"/>
          <a:ext cx="25606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10" imgW="761760" imgH="203040" progId="Equation.DSMT4">
                  <p:embed/>
                </p:oleObj>
              </mc:Choice>
              <mc:Fallback>
                <p:oleObj name="Equation" r:id="rId10" imgW="761760" imgH="203040" progId="Equation.DSMT4">
                  <p:embed/>
                  <p:pic>
                    <p:nvPicPr>
                      <p:cNvPr id="0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437063"/>
                        <a:ext cx="25606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1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0956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Equações do 2º grau</a:t>
            </a:r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1763713" y="1916113"/>
          <a:ext cx="16002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Equation" r:id="rId4" imgW="711000" imgH="215640" progId="Equation.DSMT4">
                  <p:embed/>
                </p:oleObj>
              </mc:Choice>
              <mc:Fallback>
                <p:oleObj name="Equation" r:id="rId4" imgW="71100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916113"/>
                        <a:ext cx="16002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835150" y="2636838"/>
          <a:ext cx="17145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Equation" r:id="rId6" imgW="761760" imgH="241200" progId="Equation.DSMT4">
                  <p:embed/>
                </p:oleObj>
              </mc:Choice>
              <mc:Fallback>
                <p:oleObj name="Equation" r:id="rId6" imgW="7617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636838"/>
                        <a:ext cx="17145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1" name="Object 7"/>
          <p:cNvGraphicFramePr>
            <a:graphicFrameLocks noChangeAspect="1"/>
          </p:cNvGraphicFramePr>
          <p:nvPr/>
        </p:nvGraphicFramePr>
        <p:xfrm>
          <a:off x="1835150" y="3284538"/>
          <a:ext cx="1600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Equation" r:id="rId8" imgW="711000" imgH="393480" progId="Equation.DSMT4">
                  <p:embed/>
                </p:oleObj>
              </mc:Choice>
              <mc:Fallback>
                <p:oleObj name="Equation" r:id="rId8" imgW="7110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284538"/>
                        <a:ext cx="1600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2" name="Object 8"/>
          <p:cNvGraphicFramePr>
            <a:graphicFrameLocks noChangeAspect="1"/>
          </p:cNvGraphicFramePr>
          <p:nvPr/>
        </p:nvGraphicFramePr>
        <p:xfrm>
          <a:off x="1835150" y="5084763"/>
          <a:ext cx="17145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Equation" r:id="rId10" imgW="761760" imgH="253800" progId="Equation.DSMT4">
                  <p:embed/>
                </p:oleObj>
              </mc:Choice>
              <mc:Fallback>
                <p:oleObj name="Equation" r:id="rId10" imgW="76176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084763"/>
                        <a:ext cx="17145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3" name="Object 9"/>
          <p:cNvGraphicFramePr>
            <a:graphicFrameLocks noChangeAspect="1"/>
          </p:cNvGraphicFramePr>
          <p:nvPr/>
        </p:nvGraphicFramePr>
        <p:xfrm>
          <a:off x="1806575" y="6021388"/>
          <a:ext cx="2657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Equation" r:id="rId12" imgW="1180800" imgH="215640" progId="Equation.DSMT4">
                  <p:embed/>
                </p:oleObj>
              </mc:Choice>
              <mc:Fallback>
                <p:oleObj name="Equation" r:id="rId12" imgW="1180800" imgH="215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6021388"/>
                        <a:ext cx="26574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9" name="Object 15"/>
          <p:cNvGraphicFramePr>
            <a:graphicFrameLocks noChangeAspect="1"/>
          </p:cNvGraphicFramePr>
          <p:nvPr/>
        </p:nvGraphicFramePr>
        <p:xfrm>
          <a:off x="1835150" y="4292600"/>
          <a:ext cx="14001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Equation" r:id="rId14" imgW="622080" imgH="241200" progId="Equation.DSMT4">
                  <p:embed/>
                </p:oleObj>
              </mc:Choice>
              <mc:Fallback>
                <p:oleObj name="Equation" r:id="rId14" imgW="62208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292600"/>
                        <a:ext cx="14001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6"/>
          <p:cNvSpPr txBox="1">
            <a:spLocks noChangeArrowheads="1"/>
          </p:cNvSpPr>
          <p:nvPr/>
        </p:nvSpPr>
        <p:spPr bwMode="auto">
          <a:xfrm>
            <a:off x="107950" y="10906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Resolve a equação:</a:t>
            </a:r>
            <a:r>
              <a:rPr lang="pt-PT" altLang="pt-PT" sz="2400"/>
              <a:t> </a:t>
            </a:r>
          </a:p>
        </p:txBody>
      </p:sp>
      <p:graphicFrame>
        <p:nvGraphicFramePr>
          <p:cNvPr id="2" name="Objecto 1"/>
          <p:cNvGraphicFramePr>
            <a:graphicFrameLocks noChangeAspect="1"/>
          </p:cNvGraphicFramePr>
          <p:nvPr/>
        </p:nvGraphicFramePr>
        <p:xfrm>
          <a:off x="5580063" y="5661025"/>
          <a:ext cx="208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Equation" r:id="rId16" imgW="647640" imgH="253800" progId="Equation.DSMT4">
                  <p:embed/>
                </p:oleObj>
              </mc:Choice>
              <mc:Fallback>
                <p:oleObj name="Equation" r:id="rId16" imgW="647640" imgH="253800" progId="Equation.DSMT4">
                  <p:embed/>
                  <p:pic>
                    <p:nvPicPr>
                      <p:cNvPr id="0" name="Objec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661025"/>
                        <a:ext cx="208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9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0956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Equações do 2º grau</a:t>
            </a: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2268538" y="1916113"/>
          <a:ext cx="108585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4" imgW="482400" imgH="241200" progId="Equation.DSMT4">
                  <p:embed/>
                </p:oleObj>
              </mc:Choice>
              <mc:Fallback>
                <p:oleObj name="Equation" r:id="rId4" imgW="48240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916113"/>
                        <a:ext cx="108585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2" name="Object 8"/>
          <p:cNvGraphicFramePr>
            <a:graphicFrameLocks noChangeAspect="1"/>
          </p:cNvGraphicFramePr>
          <p:nvPr/>
        </p:nvGraphicFramePr>
        <p:xfrm>
          <a:off x="1835150" y="2852738"/>
          <a:ext cx="18288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6" imgW="812520" imgH="253800" progId="Equation.DSMT4">
                  <p:embed/>
                </p:oleObj>
              </mc:Choice>
              <mc:Fallback>
                <p:oleObj name="Equation" r:id="rId6" imgW="81252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852738"/>
                        <a:ext cx="18288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8" name="Object 14"/>
          <p:cNvGraphicFramePr>
            <a:graphicFrameLocks noChangeAspect="1"/>
          </p:cNvGraphicFramePr>
          <p:nvPr/>
        </p:nvGraphicFramePr>
        <p:xfrm>
          <a:off x="2843213" y="2781300"/>
          <a:ext cx="27368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8" imgW="139579" imgH="164957" progId="Equation.DSMT4">
                  <p:embed/>
                </p:oleObj>
              </mc:Choice>
              <mc:Fallback>
                <p:oleObj name="Equation" r:id="rId8" imgW="139579" imgH="16495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81300"/>
                        <a:ext cx="27368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07950" y="10906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Resolve a equação:</a:t>
            </a:r>
            <a:r>
              <a:rPr lang="pt-PT" altLang="pt-PT" sz="2400"/>
              <a:t> </a:t>
            </a:r>
          </a:p>
        </p:txBody>
      </p:sp>
      <p:graphicFrame>
        <p:nvGraphicFramePr>
          <p:cNvPr id="3" name="Objecto 2"/>
          <p:cNvGraphicFramePr>
            <a:graphicFrameLocks noChangeAspect="1"/>
          </p:cNvGraphicFramePr>
          <p:nvPr/>
        </p:nvGraphicFramePr>
        <p:xfrm>
          <a:off x="5002213" y="3500438"/>
          <a:ext cx="1516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Equation" r:id="rId10" imgW="469800" imgH="253800" progId="Equation.DSMT4">
                  <p:embed/>
                </p:oleObj>
              </mc:Choice>
              <mc:Fallback>
                <p:oleObj name="Equation" r:id="rId10" imgW="469800" imgH="253800" progId="Equation.DSMT4">
                  <p:embed/>
                  <p:pic>
                    <p:nvPicPr>
                      <p:cNvPr id="0" name="Objec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500438"/>
                        <a:ext cx="1516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0956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Equações do 2º grau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786063" y="2205038"/>
          <a:ext cx="15144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Equation" r:id="rId4" imgW="672840" imgH="203040" progId="Equation.DSMT4">
                  <p:embed/>
                </p:oleObj>
              </mc:Choice>
              <mc:Fallback>
                <p:oleObj name="Equation" r:id="rId4" imgW="67284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205038"/>
                        <a:ext cx="15144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2746375" y="2924175"/>
          <a:ext cx="21145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tion" r:id="rId6" imgW="939600" imgH="253800" progId="Equation.DSMT4">
                  <p:embed/>
                </p:oleObj>
              </mc:Choice>
              <mc:Fallback>
                <p:oleObj name="Equation" r:id="rId6" imgW="9396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2924175"/>
                        <a:ext cx="21145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5940425" y="5051425"/>
          <a:ext cx="2376488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8" imgW="672840" imgH="253800" progId="Equation.DSMT4">
                  <p:embed/>
                </p:oleObj>
              </mc:Choice>
              <mc:Fallback>
                <p:oleObj name="Equation" r:id="rId8" imgW="6728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051425"/>
                        <a:ext cx="2376488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50825" y="14589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Resolve a equação:</a:t>
            </a:r>
            <a:r>
              <a:rPr lang="pt-PT" altLang="pt-PT" sz="2400"/>
              <a:t> 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2795588" y="3840163"/>
          <a:ext cx="30003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10" imgW="1333440" imgH="203040" progId="Equation.DSMT4">
                  <p:embed/>
                </p:oleObj>
              </mc:Choice>
              <mc:Fallback>
                <p:oleObj name="Equation" r:id="rId10" imgW="13334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3840163"/>
                        <a:ext cx="30003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2786063" y="4724400"/>
          <a:ext cx="26003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12" imgW="1155600" imgH="203040" progId="Equation.DSMT4">
                  <p:embed/>
                </p:oleObj>
              </mc:Choice>
              <mc:Fallback>
                <p:oleObj name="Equation" r:id="rId12" imgW="115560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724400"/>
                        <a:ext cx="26003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27150"/>
            <a:ext cx="6929437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DF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5274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 prova tem FORMULÁRIO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535613" y="1069975"/>
            <a:ext cx="3284537" cy="2287588"/>
            <a:chOff x="5535014" y="1069731"/>
            <a:chExt cx="3285458" cy="4663525"/>
          </a:xfrm>
        </p:grpSpPr>
        <p:sp>
          <p:nvSpPr>
            <p:cNvPr id="2" name="Retângulo 1"/>
            <p:cNvSpPr/>
            <p:nvPr/>
          </p:nvSpPr>
          <p:spPr bwMode="auto">
            <a:xfrm>
              <a:off x="5535014" y="1069731"/>
              <a:ext cx="3285458" cy="46635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6151" name="Text Box 9"/>
            <p:cNvSpPr txBox="1">
              <a:spLocks noChangeArrowheads="1"/>
            </p:cNvSpPr>
            <p:nvPr/>
          </p:nvSpPr>
          <p:spPr bwMode="auto">
            <a:xfrm>
              <a:off x="5535014" y="1340768"/>
              <a:ext cx="3285458" cy="2447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u="sng">
                  <a:solidFill>
                    <a:srgbClr val="FF0000"/>
                  </a:solidFill>
                  <a:latin typeface="Arial Narrow" pitchFamily="34" charset="0"/>
                </a:rPr>
                <a:t>ATENÇÃO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  <a:latin typeface="Arial Narrow" pitchFamily="34" charset="0"/>
                </a:rPr>
                <a:t>    Não está no formulário: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 b="1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25"/>
            <a:ext cx="2600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39608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Condições equivalentes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42988" y="2276475"/>
            <a:ext cx="7489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4800" b="1">
                <a:solidFill>
                  <a:srgbClr val="009900"/>
                </a:solidFill>
                <a:latin typeface="Arial Narrow" pitchFamily="34" charset="0"/>
              </a:rPr>
              <a:t>Condições equivalentes são condições que têm o mesmo conjunto-solução.</a:t>
            </a:r>
          </a:p>
        </p:txBody>
      </p:sp>
      <p:sp>
        <p:nvSpPr>
          <p:cNvPr id="4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Função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Quadrática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3195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Função Quadrática</a:t>
            </a:r>
          </a:p>
        </p:txBody>
      </p:sp>
      <p:graphicFrame>
        <p:nvGraphicFramePr>
          <p:cNvPr id="12" name="Object 31"/>
          <p:cNvGraphicFramePr>
            <a:graphicFrameLocks noChangeAspect="1"/>
          </p:cNvGraphicFramePr>
          <p:nvPr/>
        </p:nvGraphicFramePr>
        <p:xfrm>
          <a:off x="696913" y="2546350"/>
          <a:ext cx="10858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" name="Equation" r:id="rId4" imgW="482391" imgH="241195" progId="Equation.DSMT4">
                  <p:embed/>
                </p:oleObj>
              </mc:Choice>
              <mc:Fallback>
                <p:oleObj name="Equation" r:id="rId4" imgW="482391" imgH="241195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2546350"/>
                        <a:ext cx="1085850" cy="5381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tângulo 1"/>
          <p:cNvSpPr>
            <a:spLocks noChangeArrowheads="1"/>
          </p:cNvSpPr>
          <p:nvPr/>
        </p:nvSpPr>
        <p:spPr bwMode="auto">
          <a:xfrm>
            <a:off x="0" y="1089025"/>
            <a:ext cx="7758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  <a:ea typeface="Times New Roman" pitchFamily="18" charset="0"/>
                <a:cs typeface="Arial" charset="0"/>
              </a:rPr>
              <a:t>Considera a função quadrática </a:t>
            </a:r>
            <a:r>
              <a:rPr lang="pt-PT" altLang="pt-PT" sz="2400" i="1">
                <a:latin typeface="Times New Roman" pitchFamily="18" charset="0"/>
                <a:ea typeface="Times New Roman" pitchFamily="18" charset="0"/>
                <a:cs typeface="Arial" charset="0"/>
              </a:rPr>
              <a:t>f</a:t>
            </a:r>
            <a:r>
              <a:rPr lang="pt-PT" altLang="pt-PT" sz="2400">
                <a:latin typeface="Arial Narrow" pitchFamily="34" charset="0"/>
                <a:ea typeface="Times New Roman" pitchFamily="18" charset="0"/>
                <a:cs typeface="Arial" charset="0"/>
              </a:rPr>
              <a:t>, cujo gráfico se encontra abaixo.</a:t>
            </a:r>
            <a:endParaRPr lang="pt-PT" altLang="pt-PT" sz="28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  <a:ea typeface="Times New Roman" pitchFamily="18" charset="0"/>
                <a:cs typeface="Arial" charset="0"/>
              </a:rPr>
              <a:t>Escreve a sua expressão algébrica.</a:t>
            </a:r>
            <a:endParaRPr lang="pt-PT" altLang="pt-PT" sz="28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45061" name="Group 2"/>
          <p:cNvGrpSpPr>
            <a:grpSpLocks/>
          </p:cNvGrpSpPr>
          <p:nvPr/>
        </p:nvGrpSpPr>
        <p:grpSpPr bwMode="auto">
          <a:xfrm>
            <a:off x="6272213" y="1668463"/>
            <a:ext cx="2871787" cy="2800350"/>
            <a:chOff x="9160" y="14823"/>
            <a:chExt cx="1575" cy="1739"/>
          </a:xfrm>
        </p:grpSpPr>
        <p:pic>
          <p:nvPicPr>
            <p:cNvPr id="45069" name="Imagem 3" descr="C:\Documents and Settings\Cláudia\Os meus documentos\Minhas digitalizações\Digitalizar0176.tif"/>
            <p:cNvPicPr>
              <a:picLocks noChangeAspect="1" noChangeArrowheads="1"/>
            </p:cNvPicPr>
            <p:nvPr/>
          </p:nvPicPr>
          <p:blipFill>
            <a:blip r:embed="rId6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92" t="5571" r="50615"/>
            <a:stretch>
              <a:fillRect/>
            </a:stretch>
          </p:blipFill>
          <p:spPr bwMode="auto">
            <a:xfrm rot="60000">
              <a:off x="9160" y="14833"/>
              <a:ext cx="1575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5070" name="Objeto 3"/>
            <p:cNvGraphicFramePr>
              <a:graphicFrameLocks noChangeAspect="1"/>
            </p:cNvGraphicFramePr>
            <p:nvPr/>
          </p:nvGraphicFramePr>
          <p:xfrm>
            <a:off x="9586" y="14823"/>
            <a:ext cx="173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0" name="Equation" r:id="rId7" imgW="152268" imgH="152268" progId="Equation.DSMT4">
                    <p:embed/>
                  </p:oleObj>
                </mc:Choice>
                <mc:Fallback>
                  <p:oleObj name="Equation" r:id="rId7" imgW="152268" imgH="152268" progId="Equation.DSMT4">
                    <p:embed/>
                    <p:pic>
                      <p:nvPicPr>
                        <p:cNvPr id="0" name="Obje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86" y="14823"/>
                          <a:ext cx="173" cy="2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1" name="Objeto 4"/>
            <p:cNvGraphicFramePr>
              <a:graphicFrameLocks noChangeAspect="1"/>
            </p:cNvGraphicFramePr>
            <p:nvPr/>
          </p:nvGraphicFramePr>
          <p:xfrm>
            <a:off x="10515" y="16222"/>
            <a:ext cx="13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1" name="Equation" r:id="rId9" imgW="114102" imgH="126780" progId="Equation.DSMT4">
                    <p:embed/>
                  </p:oleObj>
                </mc:Choice>
                <mc:Fallback>
                  <p:oleObj name="Equation" r:id="rId9" imgW="114102" imgH="126780" progId="Equation.DSMT4">
                    <p:embed/>
                    <p:pic>
                      <p:nvPicPr>
                        <p:cNvPr id="0" name="Objeto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5" y="16222"/>
                          <a:ext cx="130" cy="2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2" name="Objeto 5"/>
            <p:cNvGraphicFramePr>
              <a:graphicFrameLocks noChangeAspect="1"/>
            </p:cNvGraphicFramePr>
            <p:nvPr/>
          </p:nvGraphicFramePr>
          <p:xfrm>
            <a:off x="10167" y="14901"/>
            <a:ext cx="260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2" name="Equation" r:id="rId11" imgW="228600" imgH="190500" progId="Equation.DSMT4">
                    <p:embed/>
                  </p:oleObj>
                </mc:Choice>
                <mc:Fallback>
                  <p:oleObj name="Equation" r:id="rId11" imgW="228600" imgH="190500" progId="Equation.DSMT4">
                    <p:embed/>
                    <p:pic>
                      <p:nvPicPr>
                        <p:cNvPr id="0" name="Obje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7" y="14901"/>
                          <a:ext cx="260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73" name="Rectangle 9"/>
            <p:cNvSpPr>
              <a:spLocks noChangeArrowheads="1"/>
            </p:cNvSpPr>
            <p:nvPr/>
          </p:nvSpPr>
          <p:spPr bwMode="auto">
            <a:xfrm>
              <a:off x="9632" y="16202"/>
              <a:ext cx="159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graphicFrame>
          <p:nvGraphicFramePr>
            <p:cNvPr id="45074" name="Objeto 9"/>
            <p:cNvGraphicFramePr>
              <a:graphicFrameLocks noChangeAspect="1"/>
            </p:cNvGraphicFramePr>
            <p:nvPr/>
          </p:nvGraphicFramePr>
          <p:xfrm>
            <a:off x="9589" y="16164"/>
            <a:ext cx="20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3" name="Equation" r:id="rId13" imgW="177569" imgH="152202" progId="Equation.DSMT4">
                    <p:embed/>
                  </p:oleObj>
                </mc:Choice>
                <mc:Fallback>
                  <p:oleObj name="Equation" r:id="rId13" imgW="177569" imgH="152202" progId="Equation.DSMT4">
                    <p:embed/>
                    <p:pic>
                      <p:nvPicPr>
                        <p:cNvPr id="0" name="Objeto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89" y="16164"/>
                          <a:ext cx="20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696913" y="3481388"/>
          <a:ext cx="16176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" name="Equation" r:id="rId15" imgW="660113" imgH="203112" progId="Equation.DSMT4">
                  <p:embed/>
                </p:oleObj>
              </mc:Choice>
              <mc:Fallback>
                <p:oleObj name="Equation" r:id="rId15" imgW="660113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3481388"/>
                        <a:ext cx="16176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696913" y="4276725"/>
          <a:ext cx="2012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" name="Equation" r:id="rId17" imgW="812447" imgH="177723" progId="Equation.DSMT4">
                  <p:embed/>
                </p:oleObj>
              </mc:Choice>
              <mc:Fallback>
                <p:oleObj name="Equation" r:id="rId17" imgW="812447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276725"/>
                        <a:ext cx="20129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696913" y="4964113"/>
          <a:ext cx="16192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6" name="Equation" r:id="rId19" imgW="634725" imgH="393529" progId="Equation.DSMT4">
                  <p:embed/>
                </p:oleObj>
              </mc:Choice>
              <mc:Fallback>
                <p:oleObj name="Equation" r:id="rId19" imgW="634725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964113"/>
                        <a:ext cx="161925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696913" y="6083300"/>
          <a:ext cx="1400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" name="Equation" r:id="rId21" imgW="545626" imgH="177646" progId="Equation.DSMT4">
                  <p:embed/>
                </p:oleObj>
              </mc:Choice>
              <mc:Fallback>
                <p:oleObj name="Equation" r:id="rId21" imgW="545626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6083300"/>
                        <a:ext cx="14001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5875338" y="4691063"/>
          <a:ext cx="15478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" name="Equation" r:id="rId23" imgW="495085" imgH="241195" progId="Equation.DSMT4">
                  <p:embed/>
                </p:oleObj>
              </mc:Choice>
              <mc:Fallback>
                <p:oleObj name="Equation" r:id="rId23" imgW="495085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4691063"/>
                        <a:ext cx="154781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8142288" y="4778375"/>
          <a:ext cx="5953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9" name="Equation" r:id="rId25" imgW="190417" imgH="152334" progId="Equation.DSMT4">
                  <p:embed/>
                </p:oleObj>
              </mc:Choice>
              <mc:Fallback>
                <p:oleObj name="Equation" r:id="rId25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2288" y="4778375"/>
                        <a:ext cx="5953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/>
        </p:nvGraphicFramePr>
        <p:xfrm>
          <a:off x="5200650" y="5746750"/>
          <a:ext cx="2222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" name="Equation" r:id="rId27" imgW="710891" imgH="253890" progId="Equation.DSMT4">
                  <p:embed/>
                </p:oleObj>
              </mc:Choice>
              <mc:Fallback>
                <p:oleObj name="Equation" r:id="rId27" imgW="710891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5746750"/>
                        <a:ext cx="22225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19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Circunferência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Circunferência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" b="30507"/>
          <a:stretch>
            <a:fillRect/>
          </a:stretch>
        </p:blipFill>
        <p:spPr bwMode="auto">
          <a:xfrm>
            <a:off x="611188" y="1052513"/>
            <a:ext cx="74168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3616325" y="4429125"/>
            <a:ext cx="6015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 b="1">
                <a:solidFill>
                  <a:schemeClr val="hlink"/>
                </a:solidFill>
                <a:latin typeface="Arial Narrow" pitchFamily="34" charset="0"/>
              </a:rPr>
              <a:t>, porque  a amplitude de um ângulo inscrito numa circunferência é igual a metade do arco compreendido entre os seus lados.</a:t>
            </a: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2051050" y="5373688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 b="1">
                <a:solidFill>
                  <a:schemeClr val="hlink"/>
                </a:solidFill>
                <a:latin typeface="Arial Narrow" pitchFamily="34" charset="0"/>
              </a:rPr>
              <a:t>, porque  a amplitude de um ângulo ao centro numa circunferência é igual à amplitude do arco compreendido entre os seus lados.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387600" y="4318000"/>
          <a:ext cx="13033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Equation" r:id="rId5" imgW="431425" imgH="177646" progId="Equation.DSMT4">
                  <p:embed/>
                </p:oleObj>
              </mc:Choice>
              <mc:Fallback>
                <p:oleObj name="Equation" r:id="rId5" imgW="431425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4318000"/>
                        <a:ext cx="13033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71438" y="4149725"/>
            <a:ext cx="2365375" cy="684213"/>
            <a:chOff x="71406" y="4149725"/>
            <a:chExt cx="2365407" cy="684213"/>
          </a:xfrm>
        </p:grpSpPr>
        <p:graphicFrame>
          <p:nvGraphicFramePr>
            <p:cNvPr id="47119" name="Object 2"/>
            <p:cNvGraphicFramePr>
              <a:graphicFrameLocks noChangeAspect="1"/>
            </p:cNvGraphicFramePr>
            <p:nvPr/>
          </p:nvGraphicFramePr>
          <p:xfrm>
            <a:off x="98425" y="4149725"/>
            <a:ext cx="2338388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0" name="Equation" r:id="rId7" imgW="774364" imgH="228501" progId="Equation.DSMT4">
                    <p:embed/>
                  </p:oleObj>
                </mc:Choice>
                <mc:Fallback>
                  <p:oleObj name="Equation" r:id="rId7" imgW="774364" imgH="228501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25" y="4149725"/>
                          <a:ext cx="2338388" cy="684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120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17" r="13913" b="71634"/>
            <a:stretch>
              <a:fillRect/>
            </a:stretch>
          </p:blipFill>
          <p:spPr bwMode="auto">
            <a:xfrm>
              <a:off x="71406" y="4214818"/>
              <a:ext cx="1071570" cy="60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14"/>
          <p:cNvGrpSpPr>
            <a:grpSpLocks/>
          </p:cNvGrpSpPr>
          <p:nvPr/>
        </p:nvGrpSpPr>
        <p:grpSpPr bwMode="auto">
          <a:xfrm>
            <a:off x="142875" y="5072063"/>
            <a:ext cx="2020888" cy="785812"/>
            <a:chOff x="142844" y="5072074"/>
            <a:chExt cx="2020919" cy="785818"/>
          </a:xfrm>
        </p:grpSpPr>
        <p:graphicFrame>
          <p:nvGraphicFramePr>
            <p:cNvPr id="47117" name="Object 6"/>
            <p:cNvGraphicFramePr>
              <a:graphicFrameLocks noChangeAspect="1"/>
            </p:cNvGraphicFramePr>
            <p:nvPr/>
          </p:nvGraphicFramePr>
          <p:xfrm>
            <a:off x="223838" y="5084763"/>
            <a:ext cx="193992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1" name="Equation" r:id="rId10" imgW="622030" imgH="228501" progId="Equation.DSMT4">
                    <p:embed/>
                  </p:oleObj>
                </mc:Choice>
                <mc:Fallback>
                  <p:oleObj name="Equation" r:id="rId10" imgW="622030" imgH="228501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838" y="5084763"/>
                          <a:ext cx="1939925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118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24" r="-2539" b="32529"/>
            <a:stretch>
              <a:fillRect/>
            </a:stretch>
          </p:blipFill>
          <p:spPr bwMode="auto">
            <a:xfrm>
              <a:off x="142844" y="5072074"/>
              <a:ext cx="127636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15"/>
          <p:cNvGrpSpPr>
            <a:grpSpLocks/>
          </p:cNvGrpSpPr>
          <p:nvPr/>
        </p:nvGrpSpPr>
        <p:grpSpPr bwMode="auto">
          <a:xfrm>
            <a:off x="142875" y="6000750"/>
            <a:ext cx="4067175" cy="738188"/>
            <a:chOff x="142844" y="6000768"/>
            <a:chExt cx="4067206" cy="738170"/>
          </a:xfrm>
        </p:grpSpPr>
        <p:graphicFrame>
          <p:nvGraphicFramePr>
            <p:cNvPr id="47115" name="Object 7"/>
            <p:cNvGraphicFramePr>
              <a:graphicFrameLocks noChangeAspect="1"/>
            </p:cNvGraphicFramePr>
            <p:nvPr/>
          </p:nvGraphicFramePr>
          <p:xfrm>
            <a:off x="238125" y="6021388"/>
            <a:ext cx="3971925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2" name="Equation" r:id="rId12" imgW="1257300" imgH="228600" progId="Equation.DSMT4">
                    <p:embed/>
                  </p:oleObj>
                </mc:Choice>
                <mc:Fallback>
                  <p:oleObj name="Equation" r:id="rId12" imgW="125730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25" y="6021388"/>
                          <a:ext cx="3971925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116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52" r="-2539" b="2945"/>
            <a:stretch>
              <a:fillRect/>
            </a:stretch>
          </p:blipFill>
          <p:spPr bwMode="auto">
            <a:xfrm>
              <a:off x="142844" y="6000768"/>
              <a:ext cx="1276360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8" grpId="0"/>
      <p:bldP spid="2150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7878" r="30437" b="16362"/>
          <a:stretch>
            <a:fillRect/>
          </a:stretch>
        </p:blipFill>
        <p:spPr bwMode="auto">
          <a:xfrm>
            <a:off x="5111750" y="908050"/>
            <a:ext cx="378142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Circunferência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48133" name="Object 6"/>
          <p:cNvGraphicFramePr>
            <a:graphicFrameLocks noChangeAspect="1"/>
          </p:cNvGraphicFramePr>
          <p:nvPr/>
        </p:nvGraphicFramePr>
        <p:xfrm>
          <a:off x="5160963" y="2146300"/>
          <a:ext cx="2968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Equation" r:id="rId5" imgW="101468" imgH="164885" progId="Equation.DSMT4">
                  <p:embed/>
                </p:oleObj>
              </mc:Choice>
              <mc:Fallback>
                <p:oleObj name="Equation" r:id="rId5" imgW="101468" imgH="16488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2146300"/>
                        <a:ext cx="2968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179388" y="1341438"/>
            <a:ext cx="46799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i="1">
                <a:latin typeface="Book Antiqua" pitchFamily="18" charset="0"/>
              </a:rPr>
              <a:t>t </a:t>
            </a:r>
            <a:r>
              <a:rPr lang="pt-PT" altLang="pt-PT" sz="2400">
                <a:latin typeface="Arial Narrow" pitchFamily="34" charset="0"/>
              </a:rPr>
              <a:t>é uma reta tangente à circunferência no ponto </a:t>
            </a:r>
            <a:r>
              <a:rPr lang="pt-PT" altLang="pt-PT" sz="2400" i="1">
                <a:latin typeface="Book Antiqua" pitchFamily="18" charset="0"/>
              </a:rPr>
              <a:t>A</a:t>
            </a:r>
            <a:r>
              <a:rPr lang="pt-PT" altLang="pt-PT" sz="2400">
                <a:latin typeface="Arial Narrow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Determina a amplitude dos ângulos </a:t>
            </a:r>
            <a:r>
              <a:rPr lang="pt-PT" altLang="pt-PT" sz="2400" i="1">
                <a:latin typeface="Book Antiqua" pitchFamily="18" charset="0"/>
              </a:rPr>
              <a:t>ABC </a:t>
            </a:r>
            <a:r>
              <a:rPr lang="pt-PT" altLang="pt-PT" sz="2400">
                <a:latin typeface="Arial Narrow" pitchFamily="34" charset="0"/>
              </a:rPr>
              <a:t>e</a:t>
            </a:r>
            <a:r>
              <a:rPr lang="pt-PT" altLang="pt-PT" sz="2400" i="1">
                <a:latin typeface="Book Antiqua" pitchFamily="18" charset="0"/>
              </a:rPr>
              <a:t> DAB</a:t>
            </a:r>
            <a:r>
              <a:rPr lang="pt-PT" altLang="pt-PT" sz="2400">
                <a:latin typeface="Arial Narrow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Justifica a tua resposta.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2701925" y="4627563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 b="1">
                <a:solidFill>
                  <a:schemeClr val="hlink"/>
                </a:solidFill>
                <a:latin typeface="Arial Narrow" pitchFamily="34" charset="0"/>
              </a:rPr>
              <a:t>, um ângulo inscrito numa semicircunferência é reto.</a:t>
            </a:r>
            <a:r>
              <a:rPr lang="pt-PT" altLang="pt-PT" sz="2400">
                <a:latin typeface="Arial Narrow" pitchFamily="34" charset="0"/>
              </a:rPr>
              <a:t>  </a:t>
            </a:r>
            <a:endParaRPr lang="pt-PT" altLang="pt-PT" sz="2400"/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2773363" y="5314950"/>
            <a:ext cx="6048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 b="1">
                <a:solidFill>
                  <a:schemeClr val="hlink"/>
                </a:solidFill>
                <a:latin typeface="Arial Narrow" pitchFamily="34" charset="0"/>
              </a:rPr>
              <a:t>, qualquer reta tangente a uma circunferência é perpendicular ao raio no ponto de tangência.</a:t>
            </a:r>
            <a:r>
              <a:rPr lang="pt-PT" altLang="pt-PT" sz="2400"/>
              <a:t> </a:t>
            </a:r>
          </a:p>
        </p:txBody>
      </p:sp>
      <p:graphicFrame>
        <p:nvGraphicFramePr>
          <p:cNvPr id="216080" name="Object 16"/>
          <p:cNvGraphicFramePr>
            <a:graphicFrameLocks noChangeAspect="1"/>
          </p:cNvGraphicFramePr>
          <p:nvPr/>
        </p:nvGraphicFramePr>
        <p:xfrm>
          <a:off x="3124200" y="6216650"/>
          <a:ext cx="9794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Equation" r:id="rId7" imgW="368140" imgH="177723" progId="Equation.DSMT4">
                  <p:embed/>
                </p:oleObj>
              </mc:Choice>
              <mc:Fallback>
                <p:oleObj name="Equation" r:id="rId7" imgW="368140" imgH="17772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216650"/>
                        <a:ext cx="9794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349250" y="4286250"/>
            <a:ext cx="2443163" cy="801688"/>
            <a:chOff x="348532" y="4286250"/>
            <a:chExt cx="2443881" cy="801688"/>
          </a:xfrm>
        </p:grpSpPr>
        <p:graphicFrame>
          <p:nvGraphicFramePr>
            <p:cNvPr id="48149" name="Object 5"/>
            <p:cNvGraphicFramePr>
              <a:graphicFrameLocks noChangeAspect="1"/>
            </p:cNvGraphicFramePr>
            <p:nvPr/>
          </p:nvGraphicFramePr>
          <p:xfrm>
            <a:off x="468313" y="4286250"/>
            <a:ext cx="1651000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11" name="Equation" r:id="rId9" imgW="469900" imgH="228600" progId="Equation.DSMT4">
                    <p:embed/>
                  </p:oleObj>
                </mc:Choice>
                <mc:Fallback>
                  <p:oleObj name="Equation" r:id="rId9" imgW="469900" imgH="228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4286250"/>
                          <a:ext cx="1651000" cy="798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50" name="Grupo 18"/>
            <p:cNvGrpSpPr>
              <a:grpSpLocks/>
            </p:cNvGrpSpPr>
            <p:nvPr/>
          </p:nvGrpSpPr>
          <p:grpSpPr bwMode="auto">
            <a:xfrm>
              <a:off x="348532" y="4340442"/>
              <a:ext cx="2443881" cy="747496"/>
              <a:chOff x="348532" y="4340442"/>
              <a:chExt cx="2443881" cy="747496"/>
            </a:xfrm>
          </p:grpSpPr>
          <p:graphicFrame>
            <p:nvGraphicFramePr>
              <p:cNvPr id="48151" name="Object 9"/>
              <p:cNvGraphicFramePr>
                <a:graphicFrameLocks noChangeAspect="1"/>
              </p:cNvGraphicFramePr>
              <p:nvPr/>
            </p:nvGraphicFramePr>
            <p:xfrm>
              <a:off x="1951038" y="4467225"/>
              <a:ext cx="841375" cy="620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212" name="Equation" r:id="rId11" imgW="241091" imgH="177646" progId="Equation.DSMT4">
                      <p:embed/>
                    </p:oleObj>
                  </mc:Choice>
                  <mc:Fallback>
                    <p:oleObj name="Equation" r:id="rId11" imgW="241091" imgH="177646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51038" y="4467225"/>
                            <a:ext cx="841375" cy="6207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8152" name="Picture 1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509"/>
              <a:stretch>
                <a:fillRect/>
              </a:stretch>
            </p:blipFill>
            <p:spPr bwMode="auto">
              <a:xfrm>
                <a:off x="348532" y="4340442"/>
                <a:ext cx="1285884" cy="746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upo 22"/>
          <p:cNvGrpSpPr>
            <a:grpSpLocks/>
          </p:cNvGrpSpPr>
          <p:nvPr/>
        </p:nvGrpSpPr>
        <p:grpSpPr bwMode="auto">
          <a:xfrm>
            <a:off x="339725" y="5143500"/>
            <a:ext cx="2159000" cy="654050"/>
            <a:chOff x="339906" y="5143512"/>
            <a:chExt cx="2158819" cy="654038"/>
          </a:xfrm>
        </p:grpSpPr>
        <p:graphicFrame>
          <p:nvGraphicFramePr>
            <p:cNvPr id="48145" name="Object 10"/>
            <p:cNvGraphicFramePr>
              <a:graphicFrameLocks noChangeAspect="1"/>
            </p:cNvGraphicFramePr>
            <p:nvPr/>
          </p:nvGraphicFramePr>
          <p:xfrm>
            <a:off x="455613" y="5157788"/>
            <a:ext cx="1311275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13" name="Equation" r:id="rId14" imgW="495085" imgH="228501" progId="Equation.DSMT4">
                    <p:embed/>
                  </p:oleObj>
                </mc:Choice>
                <mc:Fallback>
                  <p:oleObj name="Equation" r:id="rId14" imgW="495085" imgH="228501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13" y="5157788"/>
                          <a:ext cx="1311275" cy="60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46" name="Grupo 19"/>
            <p:cNvGrpSpPr>
              <a:grpSpLocks/>
            </p:cNvGrpSpPr>
            <p:nvPr/>
          </p:nvGrpSpPr>
          <p:grpSpPr bwMode="auto">
            <a:xfrm>
              <a:off x="339906" y="5143512"/>
              <a:ext cx="2158819" cy="654038"/>
              <a:chOff x="339906" y="5143512"/>
              <a:chExt cx="2158819" cy="654038"/>
            </a:xfrm>
          </p:grpSpPr>
          <p:graphicFrame>
            <p:nvGraphicFramePr>
              <p:cNvPr id="48147" name="Object 11"/>
              <p:cNvGraphicFramePr>
                <a:graphicFrameLocks noChangeAspect="1"/>
              </p:cNvGraphicFramePr>
              <p:nvPr/>
            </p:nvGraphicFramePr>
            <p:xfrm>
              <a:off x="1727200" y="5229225"/>
              <a:ext cx="771525" cy="568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214" name="Equation" r:id="rId16" imgW="241091" imgH="177646" progId="Equation.DSMT4">
                      <p:embed/>
                    </p:oleObj>
                  </mc:Choice>
                  <mc:Fallback>
                    <p:oleObj name="Equation" r:id="rId16" imgW="241091" imgH="177646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0" y="5229225"/>
                            <a:ext cx="771525" cy="568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8148" name="Picture 1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196" r="16667" b="37827"/>
              <a:stretch>
                <a:fillRect/>
              </a:stretch>
            </p:blipFill>
            <p:spPr bwMode="auto">
              <a:xfrm>
                <a:off x="339906" y="5143512"/>
                <a:ext cx="1071570" cy="642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o 23"/>
          <p:cNvGrpSpPr>
            <a:grpSpLocks/>
          </p:cNvGrpSpPr>
          <p:nvPr/>
        </p:nvGrpSpPr>
        <p:grpSpPr bwMode="auto">
          <a:xfrm>
            <a:off x="303213" y="6026150"/>
            <a:ext cx="2820987" cy="642938"/>
            <a:chOff x="302972" y="6026646"/>
            <a:chExt cx="2821228" cy="642942"/>
          </a:xfrm>
        </p:grpSpPr>
        <p:graphicFrame>
          <p:nvGraphicFramePr>
            <p:cNvPr id="48141" name="Object 14"/>
            <p:cNvGraphicFramePr>
              <a:graphicFrameLocks noChangeAspect="1"/>
            </p:cNvGraphicFramePr>
            <p:nvPr/>
          </p:nvGraphicFramePr>
          <p:xfrm>
            <a:off x="419100" y="6038850"/>
            <a:ext cx="1384300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15" name="Equation" r:id="rId18" imgW="482181" imgH="215713" progId="Equation.DSMT4">
                    <p:embed/>
                  </p:oleObj>
                </mc:Choice>
                <mc:Fallback>
                  <p:oleObj name="Equation" r:id="rId18" imgW="482181" imgH="215713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" y="6038850"/>
                          <a:ext cx="1384300" cy="61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42" name="Grupo 20"/>
            <p:cNvGrpSpPr>
              <a:grpSpLocks/>
            </p:cNvGrpSpPr>
            <p:nvPr/>
          </p:nvGrpSpPr>
          <p:grpSpPr bwMode="auto">
            <a:xfrm>
              <a:off x="302972" y="6026646"/>
              <a:ext cx="2821228" cy="642942"/>
              <a:chOff x="302972" y="6026646"/>
              <a:chExt cx="2821228" cy="642942"/>
            </a:xfrm>
          </p:grpSpPr>
          <p:graphicFrame>
            <p:nvGraphicFramePr>
              <p:cNvPr id="48143" name="Object 15"/>
              <p:cNvGraphicFramePr>
                <a:graphicFrameLocks noChangeAspect="1"/>
              </p:cNvGraphicFramePr>
              <p:nvPr/>
            </p:nvGraphicFramePr>
            <p:xfrm>
              <a:off x="1752600" y="6196013"/>
              <a:ext cx="1371600" cy="466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216" name="Equation" r:id="rId20" imgW="520248" imgH="177646" progId="Equation.DSMT4">
                      <p:embed/>
                    </p:oleObj>
                  </mc:Choice>
                  <mc:Fallback>
                    <p:oleObj name="Equation" r:id="rId20" imgW="520248" imgH="177646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2600" y="6196013"/>
                            <a:ext cx="1371600" cy="466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8144" name="Picture 1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500" r="16667" b="522"/>
              <a:stretch>
                <a:fillRect/>
              </a:stretch>
            </p:blipFill>
            <p:spPr bwMode="auto">
              <a:xfrm>
                <a:off x="302972" y="6026646"/>
                <a:ext cx="1071570" cy="642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AutoShape 19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/>
      <p:bldP spid="21607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Circunferência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691197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68313" y="5300663"/>
            <a:ext cx="57467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217094" name="Object 6"/>
          <p:cNvGraphicFramePr>
            <a:graphicFrameLocks noChangeAspect="1"/>
          </p:cNvGraphicFramePr>
          <p:nvPr/>
        </p:nvGraphicFramePr>
        <p:xfrm>
          <a:off x="5364163" y="1989138"/>
          <a:ext cx="20399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6" name="Equation" r:id="rId5" imgW="698500" imgH="419100" progId="Equation.DSMT4">
                  <p:embed/>
                </p:oleObj>
              </mc:Choice>
              <mc:Fallback>
                <p:oleObj name="Equation" r:id="rId5" imgW="6985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89138"/>
                        <a:ext cx="2039937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19836" b="19778"/>
          <a:stretch>
            <a:fillRect/>
          </a:stretch>
        </p:blipFill>
        <p:spPr bwMode="auto">
          <a:xfrm>
            <a:off x="323850" y="1844675"/>
            <a:ext cx="5184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Line 10"/>
          <p:cNvSpPr>
            <a:spLocks noChangeShapeType="1"/>
          </p:cNvSpPr>
          <p:nvPr/>
        </p:nvSpPr>
        <p:spPr bwMode="auto">
          <a:xfrm>
            <a:off x="5076825" y="1844675"/>
            <a:ext cx="0" cy="46799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8313" y="2205038"/>
            <a:ext cx="3455987" cy="1393825"/>
            <a:chOff x="295" y="1389"/>
            <a:chExt cx="2177" cy="878"/>
          </a:xfrm>
        </p:grpSpPr>
        <p:sp>
          <p:nvSpPr>
            <p:cNvPr id="49171" name="Line 11"/>
            <p:cNvSpPr>
              <a:spLocks noChangeShapeType="1"/>
            </p:cNvSpPr>
            <p:nvPr/>
          </p:nvSpPr>
          <p:spPr bwMode="auto">
            <a:xfrm>
              <a:off x="1292" y="1405"/>
              <a:ext cx="1180" cy="86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9172" name="Line 12"/>
            <p:cNvSpPr>
              <a:spLocks noChangeShapeType="1"/>
            </p:cNvSpPr>
            <p:nvPr/>
          </p:nvSpPr>
          <p:spPr bwMode="auto">
            <a:xfrm flipH="1">
              <a:off x="295" y="1418"/>
              <a:ext cx="997" cy="72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pic>
          <p:nvPicPr>
            <p:cNvPr id="49173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" y="1389"/>
              <a:ext cx="62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17104" name="Object 16"/>
          <p:cNvGraphicFramePr>
            <a:graphicFrameLocks noChangeAspect="1"/>
          </p:cNvGraphicFramePr>
          <p:nvPr/>
        </p:nvGraphicFramePr>
        <p:xfrm>
          <a:off x="276225" y="3959225"/>
          <a:ext cx="5762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7" name="Equation" r:id="rId9" imgW="241091" imgH="164957" progId="Equation.DSMT4">
                  <p:embed/>
                </p:oleObj>
              </mc:Choice>
              <mc:Fallback>
                <p:oleObj name="Equation" r:id="rId9" imgW="241091" imgH="16495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959225"/>
                        <a:ext cx="5762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07" name="Object 19"/>
          <p:cNvGraphicFramePr>
            <a:graphicFrameLocks noChangeAspect="1"/>
          </p:cNvGraphicFramePr>
          <p:nvPr/>
        </p:nvGraphicFramePr>
        <p:xfrm>
          <a:off x="1763713" y="4868863"/>
          <a:ext cx="57626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8" name="Equation" r:id="rId11" imgW="241091" imgH="164957" progId="Equation.DSMT4">
                  <p:embed/>
                </p:oleObj>
              </mc:Choice>
              <mc:Fallback>
                <p:oleObj name="Equation" r:id="rId11" imgW="241091" imgH="16495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868863"/>
                        <a:ext cx="57626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08" name="Object 20"/>
          <p:cNvGraphicFramePr>
            <a:graphicFrameLocks noChangeAspect="1"/>
          </p:cNvGraphicFramePr>
          <p:nvPr/>
        </p:nvGraphicFramePr>
        <p:xfrm>
          <a:off x="3276600" y="4005263"/>
          <a:ext cx="5762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9" name="Equation" r:id="rId12" imgW="241091" imgH="164957" progId="Equation.DSMT4">
                  <p:embed/>
                </p:oleObj>
              </mc:Choice>
              <mc:Fallback>
                <p:oleObj name="Equation" r:id="rId12" imgW="241091" imgH="164957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05263"/>
                        <a:ext cx="57626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18"/>
          <p:cNvGrpSpPr>
            <a:grpSpLocks/>
          </p:cNvGrpSpPr>
          <p:nvPr/>
        </p:nvGrpSpPr>
        <p:grpSpPr bwMode="auto">
          <a:xfrm>
            <a:off x="5143500" y="3500438"/>
            <a:ext cx="3892550" cy="957262"/>
            <a:chOff x="5143504" y="3500438"/>
            <a:chExt cx="3892546" cy="956590"/>
          </a:xfrm>
        </p:grpSpPr>
        <p:graphicFrame>
          <p:nvGraphicFramePr>
            <p:cNvPr id="49169" name="Object 8"/>
            <p:cNvGraphicFramePr>
              <a:graphicFrameLocks noChangeAspect="1"/>
            </p:cNvGraphicFramePr>
            <p:nvPr/>
          </p:nvGraphicFramePr>
          <p:xfrm>
            <a:off x="5291138" y="3644900"/>
            <a:ext cx="3744912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20" name="Equation" r:id="rId13" imgW="1282700" imgH="254000" progId="Equation.DSMT4">
                    <p:embed/>
                  </p:oleObj>
                </mc:Choice>
                <mc:Fallback>
                  <p:oleObj name="Equation" r:id="rId13" imgW="1282700" imgH="2540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1138" y="3644900"/>
                          <a:ext cx="3744912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9170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30" b="65102"/>
            <a:stretch>
              <a:fillRect/>
            </a:stretch>
          </p:blipFill>
          <p:spPr bwMode="auto">
            <a:xfrm>
              <a:off x="5143504" y="3500438"/>
              <a:ext cx="1071570" cy="9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20"/>
          <p:cNvGrpSpPr>
            <a:grpSpLocks/>
          </p:cNvGrpSpPr>
          <p:nvPr/>
        </p:nvGrpSpPr>
        <p:grpSpPr bwMode="auto">
          <a:xfrm>
            <a:off x="5222875" y="5157788"/>
            <a:ext cx="3741738" cy="1141412"/>
            <a:chOff x="5223568" y="5157788"/>
            <a:chExt cx="3741045" cy="1141412"/>
          </a:xfrm>
        </p:grpSpPr>
        <p:graphicFrame>
          <p:nvGraphicFramePr>
            <p:cNvPr id="49167" name="Object 9"/>
            <p:cNvGraphicFramePr>
              <a:graphicFrameLocks noChangeAspect="1"/>
            </p:cNvGraphicFramePr>
            <p:nvPr/>
          </p:nvGraphicFramePr>
          <p:xfrm>
            <a:off x="5367338" y="5157788"/>
            <a:ext cx="3597275" cy="1141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21" name="Equation" r:id="rId16" imgW="1231366" imgH="393529" progId="Equation.DSMT4">
                    <p:embed/>
                  </p:oleObj>
                </mc:Choice>
                <mc:Fallback>
                  <p:oleObj name="Equation" r:id="rId16" imgW="1231366" imgH="393529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7338" y="5157788"/>
                          <a:ext cx="3597275" cy="1141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9168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618" r="8041"/>
            <a:stretch>
              <a:fillRect/>
            </a:stretch>
          </p:blipFill>
          <p:spPr bwMode="auto">
            <a:xfrm>
              <a:off x="5223568" y="5286388"/>
              <a:ext cx="1143008" cy="83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9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Rotações</a:t>
            </a:r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5580063" y="3357563"/>
          <a:ext cx="20764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Equation" r:id="rId4" imgW="710891" imgH="418918" progId="Equation.DSMT4">
                  <p:embed/>
                </p:oleObj>
              </mc:Choice>
              <mc:Fallback>
                <p:oleObj name="Equation" r:id="rId4" imgW="710891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07645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2802" r="16241" b="6566"/>
          <a:stretch>
            <a:fillRect/>
          </a:stretch>
        </p:blipFill>
        <p:spPr bwMode="auto">
          <a:xfrm>
            <a:off x="179388" y="1989138"/>
            <a:ext cx="4465637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11275" y="11366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4321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Considera o seguinte octógono regular. </a:t>
            </a:r>
            <a:endParaRPr lang="pt-PT" altLang="pt-PT" sz="24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500563" y="1268413"/>
            <a:ext cx="42116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Qual a imagem do ponto </a:t>
            </a:r>
            <a:r>
              <a:rPr lang="pt-PT" altLang="pt-PT" sz="2400" i="1">
                <a:latin typeface="Book Antiqua" pitchFamily="18" charset="0"/>
              </a:rPr>
              <a:t>B</a:t>
            </a:r>
            <a:r>
              <a:rPr lang="pt-PT" altLang="pt-PT" sz="2400">
                <a:latin typeface="Arial Narrow" pitchFamily="34" charset="0"/>
              </a:rPr>
              <a:t>, por meio de uma rotação de centro </a:t>
            </a:r>
            <a:r>
              <a:rPr lang="pt-PT" altLang="pt-PT" sz="2400" i="1">
                <a:latin typeface="Book Antiqua" pitchFamily="18" charset="0"/>
              </a:rPr>
              <a:t>O</a:t>
            </a:r>
            <a:r>
              <a:rPr lang="pt-PT" altLang="pt-PT" sz="2400">
                <a:latin typeface="Arial Narrow" pitchFamily="34" charset="0"/>
              </a:rPr>
              <a:t> e de amplitude </a:t>
            </a:r>
            <a:r>
              <a:rPr lang="pt-PT" altLang="pt-PT" sz="2400" i="1">
                <a:latin typeface="Book Antiqua" pitchFamily="18" charset="0"/>
              </a:rPr>
              <a:t>-135º</a:t>
            </a:r>
            <a:r>
              <a:rPr lang="pt-PT" altLang="pt-PT" sz="2400">
                <a:latin typeface="Arial Narrow" pitchFamily="34" charset="0"/>
              </a:rPr>
              <a:t> ?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hlink"/>
                </a:solidFill>
                <a:latin typeface="Arial Narrow" pitchFamily="34" charset="0"/>
              </a:rPr>
              <a:t>(Sentido negativo, sentido dos ponteiros do relógio)</a:t>
            </a:r>
            <a:endParaRPr lang="pt-PT" altLang="pt-PT" sz="2400">
              <a:solidFill>
                <a:schemeClr val="hlink"/>
              </a:solidFill>
            </a:endParaRPr>
          </a:p>
        </p:txBody>
      </p:sp>
      <p:graphicFrame>
        <p:nvGraphicFramePr>
          <p:cNvPr id="219144" name="Object 8"/>
          <p:cNvGraphicFramePr>
            <a:graphicFrameLocks noChangeAspect="1"/>
          </p:cNvGraphicFramePr>
          <p:nvPr/>
        </p:nvGraphicFramePr>
        <p:xfrm>
          <a:off x="5580063" y="4581525"/>
          <a:ext cx="16684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Equation" r:id="rId7" imgW="571252" imgH="418918" progId="Equation.DSMT4">
                  <p:embed/>
                </p:oleObj>
              </mc:Choice>
              <mc:Fallback>
                <p:oleObj name="Equation" r:id="rId7" imgW="571252" imgH="418918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581525"/>
                        <a:ext cx="166846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6750050" y="5949950"/>
          <a:ext cx="15589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Equation" r:id="rId9" imgW="532937" imgH="177646" progId="Equation.DSMT4">
                  <p:embed/>
                </p:oleObj>
              </mc:Choice>
              <mc:Fallback>
                <p:oleObj name="Equation" r:id="rId9" imgW="532937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5949950"/>
                        <a:ext cx="155892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Rotações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1438"/>
            <a:ext cx="5062538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9125"/>
          <a:stretch>
            <a:fillRect/>
          </a:stretch>
        </p:blipFill>
        <p:spPr bwMode="auto">
          <a:xfrm>
            <a:off x="468313" y="1052513"/>
            <a:ext cx="79978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5292725" y="2805113"/>
          <a:ext cx="4079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6" imgW="139579" imgH="164957" progId="Equation.DSMT4">
                  <p:embed/>
                </p:oleObj>
              </mc:Choice>
              <mc:Fallback>
                <p:oleObj name="Equation" r:id="rId6" imgW="139579" imgH="16495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805113"/>
                        <a:ext cx="4079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Simetrias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58850"/>
            <a:ext cx="6121400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2212" name="Object 4"/>
          <p:cNvGraphicFramePr>
            <a:graphicFrameLocks noChangeAspect="1"/>
          </p:cNvGraphicFramePr>
          <p:nvPr/>
        </p:nvGraphicFramePr>
        <p:xfrm>
          <a:off x="4787900" y="2636838"/>
          <a:ext cx="4079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636838"/>
                        <a:ext cx="4079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1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571500" y="1928813"/>
            <a:ext cx="8072438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Probabilidades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Trigonometria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Trigonometria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>
                <a:solidFill>
                  <a:srgbClr val="0000FF"/>
                </a:solidFill>
                <a:latin typeface="Arial Narrow" pitchFamily="34" charset="0"/>
              </a:rPr>
              <a:t>SOHCAHTOA</a:t>
            </a:r>
          </a:p>
        </p:txBody>
      </p:sp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6319838" y="981075"/>
          <a:ext cx="1143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Equation" r:id="rId4" imgW="507780" imgH="177723" progId="Equation.DSMT4">
                  <p:embed/>
                </p:oleObj>
              </mc:Choice>
              <mc:Fallback>
                <p:oleObj name="Equation" r:id="rId4" imgW="507780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981075"/>
                        <a:ext cx="1143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6319838" y="1700213"/>
          <a:ext cx="1057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2" name="Equation" r:id="rId6" imgW="469900" imgH="139700" progId="Equation.DSMT4">
                  <p:embed/>
                </p:oleObj>
              </mc:Choice>
              <mc:Fallback>
                <p:oleObj name="Equation" r:id="rId6" imgW="469900" imgH="139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1700213"/>
                        <a:ext cx="10572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5" name="Object 7"/>
          <p:cNvGraphicFramePr>
            <a:graphicFrameLocks noChangeAspect="1"/>
          </p:cNvGraphicFramePr>
          <p:nvPr/>
        </p:nvGraphicFramePr>
        <p:xfrm>
          <a:off x="6300788" y="2349500"/>
          <a:ext cx="1314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3" name="Equation" r:id="rId8" imgW="583947" imgH="203112" progId="Equation.DSMT4">
                  <p:embed/>
                </p:oleObj>
              </mc:Choice>
              <mc:Fallback>
                <p:oleObj name="Equation" r:id="rId8" imgW="583947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349500"/>
                        <a:ext cx="13144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6143625" y="4052888"/>
          <a:ext cx="17716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4" name="Equation" r:id="rId10" imgW="787058" imgH="393529" progId="Equation.DSMT4">
                  <p:embed/>
                </p:oleObj>
              </mc:Choice>
              <mc:Fallback>
                <p:oleObj name="Equation" r:id="rId10" imgW="787058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4052888"/>
                        <a:ext cx="17716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7" name="Object 9"/>
          <p:cNvGraphicFramePr>
            <a:graphicFrameLocks noChangeAspect="1"/>
          </p:cNvGraphicFramePr>
          <p:nvPr/>
        </p:nvGraphicFramePr>
        <p:xfrm>
          <a:off x="6119813" y="5176838"/>
          <a:ext cx="26574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5" name="Equation" r:id="rId12" imgW="1180588" imgH="177723" progId="Equation.DSMT4">
                  <p:embed/>
                </p:oleObj>
              </mc:Choice>
              <mc:Fallback>
                <p:oleObj name="Equation" r:id="rId12" imgW="1180588" imgH="17772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5176838"/>
                        <a:ext cx="26574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1" name="Object 13"/>
          <p:cNvGraphicFramePr>
            <a:graphicFrameLocks noChangeAspect="1"/>
          </p:cNvGraphicFramePr>
          <p:nvPr/>
        </p:nvGraphicFramePr>
        <p:xfrm>
          <a:off x="6072188" y="3124200"/>
          <a:ext cx="17430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6" name="Equation" r:id="rId14" imgW="774364" imgH="393529" progId="Equation.DSMT4">
                  <p:embed/>
                </p:oleObj>
              </mc:Choice>
              <mc:Fallback>
                <p:oleObj name="Equation" r:id="rId14" imgW="774364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3124200"/>
                        <a:ext cx="17430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1187450" y="2565400"/>
            <a:ext cx="3257550" cy="3852863"/>
            <a:chOff x="1187450" y="2565400"/>
            <a:chExt cx="3257550" cy="3852863"/>
          </a:xfrm>
        </p:grpSpPr>
        <p:grpSp>
          <p:nvGrpSpPr>
            <p:cNvPr id="54286" name="Group 15"/>
            <p:cNvGrpSpPr>
              <a:grpSpLocks/>
            </p:cNvGrpSpPr>
            <p:nvPr/>
          </p:nvGrpSpPr>
          <p:grpSpPr bwMode="auto">
            <a:xfrm>
              <a:off x="1187450" y="2565400"/>
              <a:ext cx="3257550" cy="3852863"/>
              <a:chOff x="748" y="1616"/>
              <a:chExt cx="2052" cy="2427"/>
            </a:xfrm>
          </p:grpSpPr>
          <p:pic>
            <p:nvPicPr>
              <p:cNvPr id="54289" name="Picture 4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616"/>
                <a:ext cx="2052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4290" name="Object 12"/>
              <p:cNvGraphicFramePr>
                <a:graphicFrameLocks noChangeAspect="1"/>
              </p:cNvGraphicFramePr>
              <p:nvPr/>
            </p:nvGraphicFramePr>
            <p:xfrm>
              <a:off x="1010" y="3577"/>
              <a:ext cx="872" cy="4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67" name="Equation" r:id="rId17" imgW="329914" imgH="177646" progId="Equation.DSMT4">
                      <p:embed/>
                    </p:oleObj>
                  </mc:Choice>
                  <mc:Fallback>
                    <p:oleObj name="Equation" r:id="rId17" imgW="329914" imgH="177646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0" y="3577"/>
                            <a:ext cx="872" cy="4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4287" name="Object 10"/>
            <p:cNvGraphicFramePr>
              <a:graphicFrameLocks noChangeAspect="1"/>
            </p:cNvGraphicFramePr>
            <p:nvPr/>
          </p:nvGraphicFramePr>
          <p:xfrm>
            <a:off x="4071934" y="4572008"/>
            <a:ext cx="2286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68" name="Equation" r:id="rId19" imgW="101380" imgH="88707" progId="Equation.DSMT4">
                    <p:embed/>
                  </p:oleObj>
                </mc:Choice>
                <mc:Fallback>
                  <p:oleObj name="Equation" r:id="rId19" imgW="101380" imgH="88707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1934" y="4572008"/>
                          <a:ext cx="228600" cy="1984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8" name="Object 11"/>
            <p:cNvGraphicFramePr>
              <a:graphicFrameLocks noChangeAspect="1"/>
            </p:cNvGraphicFramePr>
            <p:nvPr/>
          </p:nvGraphicFramePr>
          <p:xfrm>
            <a:off x="4000496" y="4500570"/>
            <a:ext cx="2857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69" name="Equation" r:id="rId21" imgW="126835" imgH="139518" progId="Equation.DSMT4">
                    <p:embed/>
                  </p:oleObj>
                </mc:Choice>
                <mc:Fallback>
                  <p:oleObj name="Equation" r:id="rId21" imgW="126835" imgH="139518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4500570"/>
                          <a:ext cx="2857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o 17"/>
          <p:cNvGrpSpPr>
            <a:grpSpLocks/>
          </p:cNvGrpSpPr>
          <p:nvPr/>
        </p:nvGrpSpPr>
        <p:grpSpPr bwMode="auto">
          <a:xfrm>
            <a:off x="6143625" y="5857875"/>
            <a:ext cx="2000250" cy="450850"/>
            <a:chOff x="6143625" y="5857875"/>
            <a:chExt cx="2000250" cy="450850"/>
          </a:xfrm>
        </p:grpSpPr>
        <p:graphicFrame>
          <p:nvGraphicFramePr>
            <p:cNvPr id="54284" name="Object 11"/>
            <p:cNvGraphicFramePr>
              <a:graphicFrameLocks noChangeAspect="1"/>
            </p:cNvGraphicFramePr>
            <p:nvPr/>
          </p:nvGraphicFramePr>
          <p:xfrm>
            <a:off x="6143625" y="5857875"/>
            <a:ext cx="20002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70" name="Equation" r:id="rId23" imgW="888614" imgH="203112" progId="Equation.DSMT4">
                    <p:embed/>
                  </p:oleObj>
                </mc:Choice>
                <mc:Fallback>
                  <p:oleObj name="Equation" r:id="rId23" imgW="888614" imgH="203112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25" y="5857875"/>
                          <a:ext cx="200025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4285" name="Picture 1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838" y="5929330"/>
              <a:ext cx="28575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AutoShape 19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Trigonometria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>
                <a:solidFill>
                  <a:srgbClr val="0000FF"/>
                </a:solidFill>
                <a:latin typeface="Arial Narrow" pitchFamily="34" charset="0"/>
              </a:rPr>
              <a:t>SOHCAHTOA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06500" y="2338388"/>
            <a:ext cx="1819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3600">
                <a:solidFill>
                  <a:schemeClr val="hlink"/>
                </a:solidFill>
              </a:rPr>
              <a:t>Atenção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708400" y="3213100"/>
          <a:ext cx="11144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Equation" r:id="rId4" imgW="495085" imgH="393529" progId="Equation.DSMT4">
                  <p:embed/>
                </p:oleObj>
              </mc:Choice>
              <mc:Fallback>
                <p:oleObj name="Equation" r:id="rId4" imgW="495085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213100"/>
                        <a:ext cx="11144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8" name="Object 6"/>
          <p:cNvGraphicFramePr>
            <a:graphicFrameLocks noChangeAspect="1"/>
          </p:cNvGraphicFramePr>
          <p:nvPr/>
        </p:nvGraphicFramePr>
        <p:xfrm>
          <a:off x="3363913" y="4337050"/>
          <a:ext cx="16573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Equation" r:id="rId6" imgW="736600" imgH="419100" progId="Equation.DSMT4">
                  <p:embed/>
                </p:oleObj>
              </mc:Choice>
              <mc:Fallback>
                <p:oleObj name="Equation" r:id="rId6" imgW="7366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337050"/>
                        <a:ext cx="16573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3419475" y="5624513"/>
          <a:ext cx="13430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Equation" r:id="rId8" imgW="596641" imgH="177723" progId="Equation.DSMT4">
                  <p:embed/>
                </p:oleObj>
              </mc:Choice>
              <mc:Fallback>
                <p:oleObj name="Equation" r:id="rId8" imgW="596641" imgH="17772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624513"/>
                        <a:ext cx="13430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Trigonometria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>
                <a:solidFill>
                  <a:srgbClr val="0000FF"/>
                </a:solidFill>
                <a:latin typeface="Arial Narrow" pitchFamily="34" charset="0"/>
              </a:rPr>
              <a:t>SOHCAHTOA</a:t>
            </a:r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5292725" y="1196975"/>
          <a:ext cx="800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Equation" r:id="rId4" imgW="355138" imgH="177569" progId="Equation.DSMT4">
                  <p:embed/>
                </p:oleObj>
              </mc:Choice>
              <mc:Fallback>
                <p:oleObj name="Equation" r:id="rId4" imgW="355138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196975"/>
                        <a:ext cx="8001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5291138" y="1773238"/>
          <a:ext cx="1514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Equation" r:id="rId6" imgW="672516" imgH="177646" progId="Equation.DSMT4">
                  <p:embed/>
                </p:oleObj>
              </mc:Choice>
              <mc:Fallback>
                <p:oleObj name="Equation" r:id="rId6" imgW="672516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1773238"/>
                        <a:ext cx="15144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5321300" y="2357438"/>
          <a:ext cx="1543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5" name="Equation" r:id="rId8" imgW="685502" imgH="177723" progId="Equation.DSMT4">
                  <p:embed/>
                </p:oleObj>
              </mc:Choice>
              <mc:Fallback>
                <p:oleObj name="Equation" r:id="rId8" imgW="685502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2357438"/>
                        <a:ext cx="15430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5302250" y="2997200"/>
          <a:ext cx="1428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6" name="Equation" r:id="rId10" imgW="634725" imgH="393529" progId="Equation.DSMT4">
                  <p:embed/>
                </p:oleObj>
              </mc:Choice>
              <mc:Fallback>
                <p:oleObj name="Equation" r:id="rId10" imgW="634725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2997200"/>
                        <a:ext cx="14287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5" name="Object 9"/>
          <p:cNvGraphicFramePr>
            <a:graphicFrameLocks noChangeAspect="1"/>
          </p:cNvGraphicFramePr>
          <p:nvPr/>
        </p:nvGraphicFramePr>
        <p:xfrm>
          <a:off x="5214938" y="4143375"/>
          <a:ext cx="27717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7" name="Equation" r:id="rId12" imgW="1231366" imgH="431613" progId="Equation.DSMT4">
                  <p:embed/>
                </p:oleObj>
              </mc:Choice>
              <mc:Fallback>
                <p:oleObj name="Equation" r:id="rId12" imgW="1231366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143375"/>
                        <a:ext cx="27717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1838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30" name="Object 12"/>
          <p:cNvGraphicFramePr>
            <a:graphicFrameLocks noChangeAspect="1"/>
          </p:cNvGraphicFramePr>
          <p:nvPr/>
        </p:nvGraphicFramePr>
        <p:xfrm>
          <a:off x="1292225" y="5373688"/>
          <a:ext cx="23431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8" name="Equation" r:id="rId15" imgW="558800" imgH="228600" progId="Equation.DSMT4">
                  <p:embed/>
                </p:oleObj>
              </mc:Choice>
              <mc:Fallback>
                <p:oleObj name="Equation" r:id="rId15" imgW="5588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5373688"/>
                        <a:ext cx="23431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0" name="Object 14"/>
          <p:cNvGraphicFramePr>
            <a:graphicFrameLocks noChangeAspect="1"/>
          </p:cNvGraphicFramePr>
          <p:nvPr/>
        </p:nvGraphicFramePr>
        <p:xfrm>
          <a:off x="2365375" y="4405313"/>
          <a:ext cx="3429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9" name="Equation" r:id="rId17" imgW="152334" imgH="139639" progId="Equation.DSMT4">
                  <p:embed/>
                </p:oleObj>
              </mc:Choice>
              <mc:Fallback>
                <p:oleObj name="Equation" r:id="rId17" imgW="152334" imgH="13963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405313"/>
                        <a:ext cx="3429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682625" y="2133600"/>
            <a:ext cx="324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u="sng">
                <a:latin typeface="Arial Narrow" pitchFamily="34" charset="0"/>
              </a:rPr>
              <a:t>Descobrir o ângulo.</a:t>
            </a:r>
            <a:endParaRPr lang="pt-PT" altLang="pt-PT" sz="2400" u="sng"/>
          </a:p>
        </p:txBody>
      </p: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5286375" y="5572125"/>
            <a:ext cx="3114675" cy="565150"/>
            <a:chOff x="5286375" y="5572125"/>
            <a:chExt cx="3114675" cy="565150"/>
          </a:xfrm>
        </p:grpSpPr>
        <p:graphicFrame>
          <p:nvGraphicFramePr>
            <p:cNvPr id="56335" name="Object 17"/>
            <p:cNvGraphicFramePr>
              <a:graphicFrameLocks noChangeAspect="1"/>
            </p:cNvGraphicFramePr>
            <p:nvPr/>
          </p:nvGraphicFramePr>
          <p:xfrm>
            <a:off x="5286375" y="5572125"/>
            <a:ext cx="31146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0" name="Equation" r:id="rId19" imgW="1384300" imgH="254000" progId="Equation.DSMT4">
                    <p:embed/>
                  </p:oleObj>
                </mc:Choice>
                <mc:Fallback>
                  <p:oleObj name="Equation" r:id="rId19" imgW="1384300" imgH="2540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375" y="5572125"/>
                          <a:ext cx="3114675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6336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393" y="5664844"/>
              <a:ext cx="3524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34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5440363"/>
            <a:ext cx="14747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9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Áreas e Volumes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52738"/>
            <a:ext cx="37147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Áreas e volumes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5927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Identifica a sua base e a sua altura.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Qual a fórmula para calcular o seu volume?</a:t>
            </a:r>
            <a:endParaRPr lang="pt-PT" altLang="pt-PT" sz="2400"/>
          </a:p>
        </p:txBody>
      </p:sp>
      <p:sp>
        <p:nvSpPr>
          <p:cNvPr id="5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Áreas e volumes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Identifica a sua base e a sua altura.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Qual a fórmula para calcular o seu volume?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41625"/>
            <a:ext cx="37147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5"/>
          <p:cNvSpPr>
            <a:spLocks noChangeShapeType="1"/>
          </p:cNvSpPr>
          <p:nvPr/>
        </p:nvSpPr>
        <p:spPr bwMode="auto">
          <a:xfrm flipH="1" flipV="1">
            <a:off x="5292725" y="4221163"/>
            <a:ext cx="10795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1835150" y="5084763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187450" y="5492750"/>
            <a:ext cx="100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base</a:t>
            </a:r>
            <a:endParaRPr lang="pt-PT" altLang="pt-PT" sz="2400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226175" y="4437063"/>
            <a:ext cx="100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altura</a:t>
            </a:r>
            <a:endParaRPr lang="pt-PT" altLang="pt-PT" sz="2400"/>
          </a:p>
        </p:txBody>
      </p:sp>
      <p:graphicFrame>
        <p:nvGraphicFramePr>
          <p:cNvPr id="226313" name="Object 9"/>
          <p:cNvGraphicFramePr>
            <a:graphicFrameLocks noChangeAspect="1"/>
          </p:cNvGraphicFramePr>
          <p:nvPr/>
        </p:nvGraphicFramePr>
        <p:xfrm>
          <a:off x="6705600" y="5857875"/>
          <a:ext cx="19700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Equation" r:id="rId5" imgW="672808" imgH="228501" progId="Equation.DSMT4">
                  <p:embed/>
                </p:oleObj>
              </mc:Choice>
              <mc:Fallback>
                <p:oleObj name="Equation" r:id="rId5" imgW="672808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857875"/>
                        <a:ext cx="19700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28797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Áreas e volumes</a:t>
            </a: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-74613" y="3206750"/>
            <a:ext cx="5292726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165100" y="3130550"/>
          <a:ext cx="14176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5" name="Equation" r:id="rId4" imgW="609336" imgH="393529" progId="Equation.DSMT4">
                  <p:embed/>
                </p:oleObj>
              </mc:Choice>
              <mc:Fallback>
                <p:oleObj name="Equation" r:id="rId4" imgW="609336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3130550"/>
                        <a:ext cx="14176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10"/>
          <p:cNvSpPr>
            <a:spLocks noChangeArrowheads="1"/>
          </p:cNvSpPr>
          <p:nvPr/>
        </p:nvSpPr>
        <p:spPr bwMode="auto">
          <a:xfrm>
            <a:off x="5108575" y="3140075"/>
            <a:ext cx="3779838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60422" name="Rectangle 11"/>
          <p:cNvSpPr>
            <a:spLocks noChangeArrowheads="1"/>
          </p:cNvSpPr>
          <p:nvPr/>
        </p:nvSpPr>
        <p:spPr bwMode="auto">
          <a:xfrm>
            <a:off x="6084888" y="1989138"/>
            <a:ext cx="2808287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60423" name="Retângulo 1"/>
          <p:cNvSpPr>
            <a:spLocks noChangeArrowheads="1"/>
          </p:cNvSpPr>
          <p:nvPr/>
        </p:nvSpPr>
        <p:spPr bwMode="auto">
          <a:xfrm>
            <a:off x="417513" y="1117600"/>
            <a:ext cx="6607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Sabe-se que no triângulo [ABC] 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Calcula a sua área.</a:t>
            </a:r>
            <a:endParaRPr lang="pt-PT" altLang="pt-PT" sz="2400"/>
          </a:p>
        </p:txBody>
      </p:sp>
      <p:sp>
        <p:nvSpPr>
          <p:cNvPr id="60424" name="Triângulo isósceles 2"/>
          <p:cNvSpPr>
            <a:spLocks noChangeArrowheads="1"/>
          </p:cNvSpPr>
          <p:nvPr/>
        </p:nvSpPr>
        <p:spPr bwMode="auto">
          <a:xfrm>
            <a:off x="6750050" y="1492250"/>
            <a:ext cx="2044700" cy="20335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60425" name="Object 3"/>
          <p:cNvGraphicFramePr>
            <a:graphicFrameLocks noChangeAspect="1"/>
          </p:cNvGraphicFramePr>
          <p:nvPr/>
        </p:nvGraphicFramePr>
        <p:xfrm>
          <a:off x="6480175" y="3529013"/>
          <a:ext cx="384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6" name="Equation" r:id="rId6" imgW="164885" imgH="164885" progId="Equation.DSMT4">
                  <p:embed/>
                </p:oleObj>
              </mc:Choice>
              <mc:Fallback>
                <p:oleObj name="Equation" r:id="rId6" imgW="164885" imgH="1648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3529013"/>
                        <a:ext cx="3841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4"/>
          <p:cNvGraphicFramePr>
            <a:graphicFrameLocks noChangeAspect="1"/>
          </p:cNvGraphicFramePr>
          <p:nvPr/>
        </p:nvGraphicFramePr>
        <p:xfrm>
          <a:off x="8675688" y="3529013"/>
          <a:ext cx="3254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7" name="Equation" r:id="rId8" imgW="139579" imgH="164957" progId="Equation.DSMT4">
                  <p:embed/>
                </p:oleObj>
              </mc:Choice>
              <mc:Fallback>
                <p:oleObj name="Equation" r:id="rId8" imgW="139579" imgH="16495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5688" y="3529013"/>
                        <a:ext cx="3254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5"/>
          <p:cNvGraphicFramePr>
            <a:graphicFrameLocks noChangeAspect="1"/>
          </p:cNvGraphicFramePr>
          <p:nvPr/>
        </p:nvGraphicFramePr>
        <p:xfrm>
          <a:off x="7591425" y="1052513"/>
          <a:ext cx="3556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8" name="Equation" r:id="rId10" imgW="152202" imgH="177569" progId="Equation.DSMT4">
                  <p:embed/>
                </p:oleObj>
              </mc:Choice>
              <mc:Fallback>
                <p:oleObj name="Equation" r:id="rId10" imgW="15220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425" y="1052513"/>
                        <a:ext cx="3556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6"/>
          <p:cNvGraphicFramePr>
            <a:graphicFrameLocks noChangeAspect="1"/>
          </p:cNvGraphicFramePr>
          <p:nvPr/>
        </p:nvGraphicFramePr>
        <p:xfrm>
          <a:off x="1009650" y="1636713"/>
          <a:ext cx="34512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9" name="Equation" r:id="rId12" imgW="1765300" imgH="241300" progId="Equation.DSMT4">
                  <p:embed/>
                </p:oleObj>
              </mc:Choice>
              <mc:Fallback>
                <p:oleObj name="Equation" r:id="rId12" imgW="17653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636713"/>
                        <a:ext cx="34512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2484438" y="3130550"/>
            <a:ext cx="0" cy="25923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8331200" y="2173288"/>
          <a:ext cx="2651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0" name="Equation" r:id="rId14" imgW="114151" imgH="164885" progId="Equation.DSMT4">
                  <p:embed/>
                </p:oleObj>
              </mc:Choice>
              <mc:Fallback>
                <p:oleObj name="Equation" r:id="rId14" imgW="114151" imgH="16488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2173288"/>
                        <a:ext cx="2651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7999413" y="3521075"/>
          <a:ext cx="558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1" name="Equation" r:id="rId16" imgW="241195" imgH="190417" progId="Equation.DSMT4">
                  <p:embed/>
                </p:oleObj>
              </mc:Choice>
              <mc:Fallback>
                <p:oleObj name="Equation" r:id="rId16" imgW="241195" imgH="19041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413" y="3521075"/>
                        <a:ext cx="558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2"/>
          <p:cNvGrpSpPr>
            <a:grpSpLocks/>
          </p:cNvGrpSpPr>
          <p:nvPr/>
        </p:nvGrpSpPr>
        <p:grpSpPr bwMode="auto">
          <a:xfrm>
            <a:off x="7769225" y="1573213"/>
            <a:ext cx="377825" cy="1982787"/>
            <a:chOff x="7391705" y="1556792"/>
            <a:chExt cx="377260" cy="1983469"/>
          </a:xfrm>
        </p:grpSpPr>
        <p:sp>
          <p:nvSpPr>
            <p:cNvPr id="60441" name="Line 24"/>
            <p:cNvSpPr>
              <a:spLocks noChangeShapeType="1"/>
            </p:cNvSpPr>
            <p:nvPr/>
          </p:nvSpPr>
          <p:spPr bwMode="auto">
            <a:xfrm flipH="1">
              <a:off x="7391705" y="1556792"/>
              <a:ext cx="16737" cy="198346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60442" name="Object 17"/>
            <p:cNvGraphicFramePr>
              <a:graphicFrameLocks noChangeAspect="1"/>
            </p:cNvGraphicFramePr>
            <p:nvPr/>
          </p:nvGraphicFramePr>
          <p:xfrm>
            <a:off x="7475717" y="2384163"/>
            <a:ext cx="293248" cy="411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62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5717" y="2384163"/>
                          <a:ext cx="293248" cy="411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9"/>
          <p:cNvGraphicFramePr>
            <a:graphicFrameLocks noChangeAspect="1"/>
          </p:cNvGraphicFramePr>
          <p:nvPr/>
        </p:nvGraphicFramePr>
        <p:xfrm>
          <a:off x="2776538" y="3206750"/>
          <a:ext cx="19446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3" name="Equation" r:id="rId20" imgW="837836" imgH="215806" progId="Equation.DSMT4">
                  <p:embed/>
                </p:oleObj>
              </mc:Choice>
              <mc:Fallback>
                <p:oleObj name="Equation" r:id="rId20" imgW="837836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538" y="3206750"/>
                        <a:ext cx="1944687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2690813" y="3713163"/>
          <a:ext cx="22987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4" name="Equation" r:id="rId22" imgW="990170" imgH="215806" progId="Equation.DSMT4">
                  <p:embed/>
                </p:oleObj>
              </mc:Choice>
              <mc:Fallback>
                <p:oleObj name="Equation" r:id="rId22" imgW="990170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713163"/>
                        <a:ext cx="22987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/>
        </p:nvGraphicFramePr>
        <p:xfrm>
          <a:off x="2686050" y="4251325"/>
          <a:ext cx="22685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5" name="Equation" r:id="rId24" imgW="977476" imgH="215806" progId="Equation.DSMT4">
                  <p:embed/>
                </p:oleObj>
              </mc:Choice>
              <mc:Fallback>
                <p:oleObj name="Equation" r:id="rId24" imgW="977476" imgH="21580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4251325"/>
                        <a:ext cx="226853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/>
        </p:nvGraphicFramePr>
        <p:xfrm>
          <a:off x="2679700" y="5619750"/>
          <a:ext cx="35623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6" name="Equation" r:id="rId26" imgW="1536033" imgH="266584" progId="Equation.DSMT4">
                  <p:embed/>
                </p:oleObj>
              </mc:Choice>
              <mc:Fallback>
                <p:oleObj name="Equation" r:id="rId26" imgW="1536033" imgH="26658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5619750"/>
                        <a:ext cx="35623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2716213" y="6300788"/>
          <a:ext cx="15605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7" name="Equation" r:id="rId28" imgW="672808" imgH="190417" progId="Equation.DSMT4">
                  <p:embed/>
                </p:oleObj>
              </mc:Choice>
              <mc:Fallback>
                <p:oleObj name="Equation" r:id="rId28" imgW="672808" imgH="19041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6300788"/>
                        <a:ext cx="15605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4"/>
          <p:cNvGraphicFramePr>
            <a:graphicFrameLocks noChangeAspect="1"/>
          </p:cNvGraphicFramePr>
          <p:nvPr/>
        </p:nvGraphicFramePr>
        <p:xfrm>
          <a:off x="2686050" y="4868863"/>
          <a:ext cx="18859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8" name="Equation" r:id="rId30" imgW="812447" imgH="215806" progId="Equation.DSMT4">
                  <p:embed/>
                </p:oleObj>
              </mc:Choice>
              <mc:Fallback>
                <p:oleObj name="Equation" r:id="rId30" imgW="812447" imgH="21580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4868863"/>
                        <a:ext cx="18859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179388" y="4105275"/>
          <a:ext cx="19478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9" name="Equation" r:id="rId32" imgW="837836" imgH="393529" progId="Equation.DSMT4">
                  <p:embed/>
                </p:oleObj>
              </mc:Choice>
              <mc:Fallback>
                <p:oleObj name="Equation" r:id="rId32" imgW="837836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105275"/>
                        <a:ext cx="194786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6"/>
          <p:cNvGraphicFramePr>
            <a:graphicFrameLocks noChangeAspect="1"/>
          </p:cNvGraphicFramePr>
          <p:nvPr/>
        </p:nvGraphicFramePr>
        <p:xfrm>
          <a:off x="179388" y="5300663"/>
          <a:ext cx="1357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0" name="Equation" r:id="rId34" imgW="583947" imgH="190417" progId="Equation.DSMT4">
                  <p:embed/>
                </p:oleObj>
              </mc:Choice>
              <mc:Fallback>
                <p:oleObj name="Equation" r:id="rId34" imgW="583947" imgH="19041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00663"/>
                        <a:ext cx="13573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utoShape 19">
            <a:hlinkClick r:id="rId3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6"/>
          <a:stretch>
            <a:fillRect/>
          </a:stretch>
        </p:blipFill>
        <p:spPr bwMode="auto">
          <a:xfrm>
            <a:off x="195263" y="936625"/>
            <a:ext cx="545623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2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28797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Áreas e volumes</a:t>
            </a:r>
          </a:p>
        </p:txBody>
      </p:sp>
      <p:sp>
        <p:nvSpPr>
          <p:cNvPr id="61444" name="Rectangle 10"/>
          <p:cNvSpPr>
            <a:spLocks noChangeArrowheads="1"/>
          </p:cNvSpPr>
          <p:nvPr/>
        </p:nvSpPr>
        <p:spPr bwMode="auto">
          <a:xfrm>
            <a:off x="5364163" y="3213100"/>
            <a:ext cx="3779837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798513" y="3384550"/>
          <a:ext cx="13557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8" name="Equation" r:id="rId5" imgW="698197" imgH="393529" progId="Equation.DSMT4">
                  <p:embed/>
                </p:oleObj>
              </mc:Choice>
              <mc:Fallback>
                <p:oleObj name="Equation" r:id="rId5" imgW="698197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3384550"/>
                        <a:ext cx="135572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4" name="Object 18"/>
          <p:cNvGraphicFramePr>
            <a:graphicFrameLocks noChangeAspect="1"/>
          </p:cNvGraphicFramePr>
          <p:nvPr/>
        </p:nvGraphicFramePr>
        <p:xfrm>
          <a:off x="6281738" y="5357813"/>
          <a:ext cx="15049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9" name="Equation" r:id="rId7" imgW="774364" imgH="203112" progId="Equation.DSMT4">
                  <p:embed/>
                </p:oleObj>
              </mc:Choice>
              <mc:Fallback>
                <p:oleObj name="Equation" r:id="rId7" imgW="774364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5357813"/>
                        <a:ext cx="15049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6" name="Object 20"/>
          <p:cNvGraphicFramePr>
            <a:graphicFrameLocks noChangeAspect="1"/>
          </p:cNvGraphicFramePr>
          <p:nvPr/>
        </p:nvGraphicFramePr>
        <p:xfrm>
          <a:off x="6269038" y="6088063"/>
          <a:ext cx="1085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0" name="Equation" r:id="rId9" imgW="558558" imgH="177723" progId="Equation.DSMT4">
                  <p:embed/>
                </p:oleObj>
              </mc:Choice>
              <mc:Fallback>
                <p:oleObj name="Equation" r:id="rId9" imgW="558558" imgH="17772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8" y="6088063"/>
                        <a:ext cx="1085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80" name="Line 24"/>
          <p:cNvSpPr>
            <a:spLocks noChangeShapeType="1"/>
          </p:cNvSpPr>
          <p:nvPr/>
        </p:nvSpPr>
        <p:spPr bwMode="auto">
          <a:xfrm>
            <a:off x="5746750" y="5084763"/>
            <a:ext cx="0" cy="17573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61449" name="Image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4"/>
          <a:stretch>
            <a:fillRect/>
          </a:stretch>
        </p:blipFill>
        <p:spPr bwMode="auto">
          <a:xfrm>
            <a:off x="5364163" y="260350"/>
            <a:ext cx="35464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2" name="AutoShape 16"/>
          <p:cNvSpPr>
            <a:spLocks noChangeArrowheads="1"/>
          </p:cNvSpPr>
          <p:nvPr/>
        </p:nvSpPr>
        <p:spPr bwMode="auto">
          <a:xfrm>
            <a:off x="7253288" y="576263"/>
            <a:ext cx="919162" cy="2068512"/>
          </a:xfrm>
          <a:prstGeom prst="rtTriangle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224271" name="Object 15"/>
          <p:cNvGraphicFramePr>
            <a:graphicFrameLocks noChangeAspect="1"/>
          </p:cNvGraphicFramePr>
          <p:nvPr/>
        </p:nvGraphicFramePr>
        <p:xfrm>
          <a:off x="7812088" y="1341438"/>
          <a:ext cx="396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1" name="Equation" r:id="rId11" imgW="203024" imgH="203024" progId="Equation.DSMT4">
                  <p:embed/>
                </p:oleObj>
              </mc:Choice>
              <mc:Fallback>
                <p:oleObj name="Equation" r:id="rId11" imgW="203024" imgH="20302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1341438"/>
                        <a:ext cx="3968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7010400" y="1609725"/>
          <a:ext cx="2476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2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9725"/>
                        <a:ext cx="2476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5591175" y="3844925"/>
          <a:ext cx="1454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3" name="Equation" r:id="rId15" imgW="748975" imgH="215806" progId="Equation.DSMT4">
                  <p:embed/>
                </p:oleObj>
              </mc:Choice>
              <mc:Fallback>
                <p:oleObj name="Equation" r:id="rId15" imgW="748975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3844925"/>
                        <a:ext cx="14541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7100888" y="3890963"/>
          <a:ext cx="5905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4" name="Equation" r:id="rId17" imgW="304536" imgH="164957" progId="Equation.DSMT4">
                  <p:embed/>
                </p:oleObj>
              </mc:Choice>
              <mc:Fallback>
                <p:oleObj name="Equation" r:id="rId17" imgW="304536" imgH="16495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3890963"/>
                        <a:ext cx="5905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/>
        </p:nvGraphicFramePr>
        <p:xfrm>
          <a:off x="7445375" y="2693988"/>
          <a:ext cx="2460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5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2693988"/>
                        <a:ext cx="2460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"/>
          <p:cNvGraphicFramePr>
            <a:graphicFrameLocks noChangeAspect="1"/>
          </p:cNvGraphicFramePr>
          <p:nvPr/>
        </p:nvGraphicFramePr>
        <p:xfrm>
          <a:off x="779463" y="4325938"/>
          <a:ext cx="1454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6" name="Equation" r:id="rId21" imgW="748975" imgH="393529" progId="Equation.DSMT4">
                  <p:embed/>
                </p:oleObj>
              </mc:Choice>
              <mc:Fallback>
                <p:oleObj name="Equation" r:id="rId21" imgW="748975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325938"/>
                        <a:ext cx="14541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1"/>
          <p:cNvGraphicFramePr>
            <a:graphicFrameLocks noChangeAspect="1"/>
          </p:cNvGraphicFramePr>
          <p:nvPr/>
        </p:nvGraphicFramePr>
        <p:xfrm>
          <a:off x="779463" y="5268913"/>
          <a:ext cx="19970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7" name="Equation" r:id="rId23" imgW="1028700" imgH="228600" progId="Equation.DSMT4">
                  <p:embed/>
                </p:oleObj>
              </mc:Choice>
              <mc:Fallback>
                <p:oleObj name="Equation" r:id="rId23" imgW="10287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5268913"/>
                        <a:ext cx="199707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9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0" grpId="0" animBg="1"/>
      <p:bldP spid="22427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28797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Áreas e volumes</a:t>
            </a:r>
          </a:p>
        </p:txBody>
      </p:sp>
      <p:pic>
        <p:nvPicPr>
          <p:cNvPr id="62467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/>
          <a:stretch>
            <a:fillRect/>
          </a:stretch>
        </p:blipFill>
        <p:spPr bwMode="auto">
          <a:xfrm>
            <a:off x="6011863" y="1628775"/>
            <a:ext cx="3276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68" name="Object 6"/>
          <p:cNvGraphicFramePr>
            <a:graphicFrameLocks noChangeAspect="1"/>
          </p:cNvGraphicFramePr>
          <p:nvPr/>
        </p:nvGraphicFramePr>
        <p:xfrm>
          <a:off x="6904038" y="5356225"/>
          <a:ext cx="8429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7" name="Equation" r:id="rId5" imgW="431613" imgH="203112" progId="Equation.DSMT4">
                  <p:embed/>
                </p:oleObj>
              </mc:Choice>
              <mc:Fallback>
                <p:oleObj name="Equation" r:id="rId5" imgW="431613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38" y="5356225"/>
                        <a:ext cx="842962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3"/>
          <p:cNvGraphicFramePr>
            <a:graphicFrameLocks noChangeAspect="1"/>
          </p:cNvGraphicFramePr>
          <p:nvPr/>
        </p:nvGraphicFramePr>
        <p:xfrm>
          <a:off x="8316913" y="3789363"/>
          <a:ext cx="8429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8" name="Equation" r:id="rId7" imgW="431613" imgH="203112" progId="Equation.DSMT4">
                  <p:embed/>
                </p:oleObj>
              </mc:Choice>
              <mc:Fallback>
                <p:oleObj name="Equation" r:id="rId7" imgW="431613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3789363"/>
                        <a:ext cx="842962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4"/>
          <p:cNvGraphicFramePr>
            <a:graphicFrameLocks noChangeAspect="1"/>
          </p:cNvGraphicFramePr>
          <p:nvPr/>
        </p:nvGraphicFramePr>
        <p:xfrm>
          <a:off x="8374063" y="2314575"/>
          <a:ext cx="793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9" name="Equation" r:id="rId9" imgW="406048" imgH="203024" progId="Equation.DSMT4">
                  <p:embed/>
                </p:oleObj>
              </mc:Choice>
              <mc:Fallback>
                <p:oleObj name="Equation" r:id="rId9" imgW="406048" imgH="2030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4063" y="2314575"/>
                        <a:ext cx="793750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427038" y="1866900"/>
          <a:ext cx="24796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0" name="Equation" r:id="rId11" imgW="1066800" imgH="228600" progId="Equation.DSMT4">
                  <p:embed/>
                </p:oleObj>
              </mc:Choice>
              <mc:Fallback>
                <p:oleObj name="Equation" r:id="rId11" imgW="1066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866900"/>
                        <a:ext cx="24796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Retângulo 2"/>
          <p:cNvSpPr>
            <a:spLocks noChangeArrowheads="1"/>
          </p:cNvSpPr>
          <p:nvPr/>
        </p:nvSpPr>
        <p:spPr bwMode="auto">
          <a:xfrm>
            <a:off x="293688" y="1084263"/>
            <a:ext cx="838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Calcula o volume do sólido.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latin typeface="Arial Narrow" pitchFamily="34" charset="0"/>
              </a:rPr>
              <a:t>Se nos cálculos intermédios procederes a arredondamentos conserva 3 casas decimais.  </a:t>
            </a: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1057275" y="2501900"/>
          <a:ext cx="14874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1" name="Equation" r:id="rId13" imgW="698197" imgH="431613" progId="Equation.DSMT4">
                  <p:embed/>
                </p:oleObj>
              </mc:Choice>
              <mc:Fallback>
                <p:oleObj name="Equation" r:id="rId13" imgW="698197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501900"/>
                        <a:ext cx="14874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293688" y="4079875"/>
          <a:ext cx="19748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2" name="Equation" r:id="rId15" imgW="952087" imgH="228501" progId="Equation.DSMT4">
                  <p:embed/>
                </p:oleObj>
              </mc:Choice>
              <mc:Fallback>
                <p:oleObj name="Equation" r:id="rId15" imgW="952087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079875"/>
                        <a:ext cx="19748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24"/>
          <p:cNvSpPr>
            <a:spLocks noChangeShapeType="1"/>
          </p:cNvSpPr>
          <p:nvPr/>
        </p:nvSpPr>
        <p:spPr bwMode="auto">
          <a:xfrm flipH="1">
            <a:off x="2906713" y="4184650"/>
            <a:ext cx="0" cy="20526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3165475" y="3979863"/>
          <a:ext cx="176371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3" name="Equation" r:id="rId17" imgW="850531" imgH="393529" progId="Equation.DSMT4">
                  <p:embed/>
                </p:oleObj>
              </mc:Choice>
              <mc:Fallback>
                <p:oleObj name="Equation" r:id="rId17" imgW="850531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3979863"/>
                        <a:ext cx="176371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37"/>
          <p:cNvGrpSpPr>
            <a:grpSpLocks/>
          </p:cNvGrpSpPr>
          <p:nvPr/>
        </p:nvGrpSpPr>
        <p:grpSpPr bwMode="auto">
          <a:xfrm>
            <a:off x="293688" y="4699000"/>
            <a:ext cx="2474912" cy="471488"/>
            <a:chOff x="293688" y="4699000"/>
            <a:chExt cx="2474912" cy="471488"/>
          </a:xfrm>
        </p:grpSpPr>
        <p:graphicFrame>
          <p:nvGraphicFramePr>
            <p:cNvPr id="62494" name="Object 8"/>
            <p:cNvGraphicFramePr>
              <a:graphicFrameLocks noChangeAspect="1"/>
            </p:cNvGraphicFramePr>
            <p:nvPr/>
          </p:nvGraphicFramePr>
          <p:xfrm>
            <a:off x="293688" y="4699000"/>
            <a:ext cx="2474912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4" name="Equation" r:id="rId19" imgW="1193800" imgH="228600" progId="Equation.DSMT4">
                    <p:embed/>
                  </p:oleObj>
                </mc:Choice>
                <mc:Fallback>
                  <p:oleObj name="Equation" r:id="rId19" imgW="11938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88" y="4699000"/>
                          <a:ext cx="2474912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2495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4786322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38"/>
          <p:cNvGrpSpPr>
            <a:grpSpLocks/>
          </p:cNvGrpSpPr>
          <p:nvPr/>
        </p:nvGrpSpPr>
        <p:grpSpPr bwMode="auto">
          <a:xfrm>
            <a:off x="317500" y="5356225"/>
            <a:ext cx="2238375" cy="471488"/>
            <a:chOff x="317500" y="5356225"/>
            <a:chExt cx="2238375" cy="471488"/>
          </a:xfrm>
        </p:grpSpPr>
        <p:graphicFrame>
          <p:nvGraphicFramePr>
            <p:cNvPr id="62492" name="Object 9"/>
            <p:cNvGraphicFramePr>
              <a:graphicFrameLocks noChangeAspect="1"/>
            </p:cNvGraphicFramePr>
            <p:nvPr/>
          </p:nvGraphicFramePr>
          <p:xfrm>
            <a:off x="317500" y="5356225"/>
            <a:ext cx="2238375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5" name="Equation" r:id="rId22" imgW="1079500" imgH="228600" progId="Equation.DSMT4">
                    <p:embed/>
                  </p:oleObj>
                </mc:Choice>
                <mc:Fallback>
                  <p:oleObj name="Equation" r:id="rId22" imgW="107950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5356225"/>
                          <a:ext cx="2238375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2493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5429264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39"/>
          <p:cNvGrpSpPr>
            <a:grpSpLocks/>
          </p:cNvGrpSpPr>
          <p:nvPr/>
        </p:nvGrpSpPr>
        <p:grpSpPr bwMode="auto">
          <a:xfrm>
            <a:off x="3152775" y="4849813"/>
            <a:ext cx="2290763" cy="811212"/>
            <a:chOff x="3152775" y="4849813"/>
            <a:chExt cx="2290763" cy="811212"/>
          </a:xfrm>
        </p:grpSpPr>
        <p:graphicFrame>
          <p:nvGraphicFramePr>
            <p:cNvPr id="62490" name="Object 11"/>
            <p:cNvGraphicFramePr>
              <a:graphicFrameLocks noChangeAspect="1"/>
            </p:cNvGraphicFramePr>
            <p:nvPr/>
          </p:nvGraphicFramePr>
          <p:xfrm>
            <a:off x="3152775" y="4849813"/>
            <a:ext cx="2290763" cy="811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6" name="Equation" r:id="rId24" imgW="1104900" imgH="393700" progId="Equation.DSMT4">
                    <p:embed/>
                  </p:oleObj>
                </mc:Choice>
                <mc:Fallback>
                  <p:oleObj name="Equation" r:id="rId24" imgW="1104900" imgH="3937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775" y="4849813"/>
                          <a:ext cx="2290763" cy="811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2491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5143512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29"/>
          <p:cNvGrpSpPr>
            <a:grpSpLocks/>
          </p:cNvGrpSpPr>
          <p:nvPr/>
        </p:nvGrpSpPr>
        <p:grpSpPr bwMode="auto">
          <a:xfrm>
            <a:off x="1044575" y="2528888"/>
            <a:ext cx="2243138" cy="1482725"/>
            <a:chOff x="1044575" y="2528888"/>
            <a:chExt cx="2243138" cy="1482725"/>
          </a:xfrm>
        </p:grpSpPr>
        <p:graphicFrame>
          <p:nvGraphicFramePr>
            <p:cNvPr id="62488" name="Object 14"/>
            <p:cNvGraphicFramePr>
              <a:graphicFrameLocks noChangeAspect="1"/>
            </p:cNvGraphicFramePr>
            <p:nvPr/>
          </p:nvGraphicFramePr>
          <p:xfrm>
            <a:off x="1044575" y="2528888"/>
            <a:ext cx="2243138" cy="148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7" name="Equation" r:id="rId26" imgW="1054100" imgH="698500" progId="Equation.DSMT4">
                    <p:embed/>
                  </p:oleObj>
                </mc:Choice>
                <mc:Fallback>
                  <p:oleObj name="Equation" r:id="rId26" imgW="1054100" imgH="6985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4575" y="2528888"/>
                          <a:ext cx="2243138" cy="148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2489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3643314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40"/>
          <p:cNvGrpSpPr>
            <a:grpSpLocks/>
          </p:cNvGrpSpPr>
          <p:nvPr/>
        </p:nvGrpSpPr>
        <p:grpSpPr bwMode="auto">
          <a:xfrm>
            <a:off x="3163888" y="5694363"/>
            <a:ext cx="2079625" cy="471487"/>
            <a:chOff x="3163888" y="5694363"/>
            <a:chExt cx="2079625" cy="471487"/>
          </a:xfrm>
        </p:grpSpPr>
        <p:graphicFrame>
          <p:nvGraphicFramePr>
            <p:cNvPr id="62486" name="Object 12"/>
            <p:cNvGraphicFramePr>
              <a:graphicFrameLocks noChangeAspect="1"/>
            </p:cNvGraphicFramePr>
            <p:nvPr/>
          </p:nvGraphicFramePr>
          <p:xfrm>
            <a:off x="3163888" y="5694363"/>
            <a:ext cx="2079625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8" name="Equation" r:id="rId28" imgW="1002865" imgH="228501" progId="Equation.DSMT4">
                    <p:embed/>
                  </p:oleObj>
                </mc:Choice>
                <mc:Fallback>
                  <p:oleObj name="Equation" r:id="rId28" imgW="1002865" imgH="228501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3888" y="5694363"/>
                          <a:ext cx="2079625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2487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6" y="5786454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41"/>
          <p:cNvGrpSpPr>
            <a:grpSpLocks/>
          </p:cNvGrpSpPr>
          <p:nvPr/>
        </p:nvGrpSpPr>
        <p:grpSpPr bwMode="auto">
          <a:xfrm>
            <a:off x="449263" y="6338888"/>
            <a:ext cx="5430837" cy="498475"/>
            <a:chOff x="449263" y="6338888"/>
            <a:chExt cx="5430837" cy="498475"/>
          </a:xfrm>
        </p:grpSpPr>
        <p:graphicFrame>
          <p:nvGraphicFramePr>
            <p:cNvPr id="62483" name="Object 13"/>
            <p:cNvGraphicFramePr>
              <a:graphicFrameLocks noChangeAspect="1"/>
            </p:cNvGraphicFramePr>
            <p:nvPr/>
          </p:nvGraphicFramePr>
          <p:xfrm>
            <a:off x="449263" y="6338888"/>
            <a:ext cx="5430837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9" name="Equation" r:id="rId30" imgW="2336800" imgH="215900" progId="Equation.DSMT4">
                    <p:embed/>
                  </p:oleObj>
                </mc:Choice>
                <mc:Fallback>
                  <p:oleObj name="Equation" r:id="rId30" imgW="2336800" imgH="2159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263" y="6338888"/>
                          <a:ext cx="5430837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2484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6490201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5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134" y="6461295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AutoShape 19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Probabilidades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1123950" y="4005263"/>
          <a:ext cx="18589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4" imgW="634725" imgH="393529" progId="Equation.DSMT4">
                  <p:embed/>
                </p:oleObj>
              </mc:Choice>
              <mc:Fallback>
                <p:oleObj name="Equation" r:id="rId4" imgW="634725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005263"/>
                        <a:ext cx="18589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021513" y="1544638"/>
            <a:ext cx="1511300" cy="1366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7131050" y="1628775"/>
            <a:ext cx="554038" cy="5540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7131050" y="2276475"/>
            <a:ext cx="554038" cy="5540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7804150" y="1628775"/>
            <a:ext cx="554038" cy="5540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7800975" y="2276475"/>
            <a:ext cx="554038" cy="554038"/>
          </a:xfrm>
          <a:prstGeom prst="ellipse">
            <a:avLst/>
          </a:prstGeom>
          <a:solidFill>
            <a:srgbClr val="FF0066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Uma caixa tem 4 bolas: duas azuis, uma vermelha e uma rosa.</a:t>
            </a:r>
            <a:r>
              <a:rPr lang="pt-PT" altLang="pt-PT" sz="2400"/>
              <a:t>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3850" y="2565400"/>
            <a:ext cx="592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a)</a:t>
            </a:r>
            <a:r>
              <a:rPr lang="pt-PT" altLang="pt-PT" sz="2400">
                <a:latin typeface="Arial Narrow" pitchFamily="34" charset="0"/>
              </a:rPr>
              <a:t> Qual é a probabilidade de ao retirar uma bola ao acaso, ela ser vermelha?</a:t>
            </a:r>
            <a:endParaRPr lang="pt-PT" altLang="pt-PT" sz="24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0" y="4006850"/>
            <a:ext cx="3887788" cy="2379663"/>
            <a:chOff x="2880" y="2524"/>
            <a:chExt cx="2449" cy="1499"/>
          </a:xfrm>
        </p:grpSpPr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2880" y="2660"/>
              <a:ext cx="24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>
                  <a:solidFill>
                    <a:srgbClr val="000066"/>
                  </a:solidFill>
                  <a:latin typeface="Arial Narrow" pitchFamily="34" charset="0"/>
                </a:rPr>
                <a:t>Fracção irredutível:</a:t>
              </a:r>
              <a:endParaRPr lang="pt-PT" altLang="pt-PT" sz="2400">
                <a:solidFill>
                  <a:srgbClr val="000066"/>
                </a:solidFill>
              </a:endParaRPr>
            </a:p>
          </p:txBody>
        </p:sp>
        <p:sp>
          <p:nvSpPr>
            <p:cNvPr id="8206" name="Text Box 12"/>
            <p:cNvSpPr txBox="1">
              <a:spLocks noChangeArrowheads="1"/>
            </p:cNvSpPr>
            <p:nvPr/>
          </p:nvSpPr>
          <p:spPr bwMode="auto">
            <a:xfrm>
              <a:off x="2925" y="3203"/>
              <a:ext cx="24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>
                  <a:solidFill>
                    <a:srgbClr val="000066"/>
                  </a:solidFill>
                  <a:latin typeface="Arial Narrow" pitchFamily="34" charset="0"/>
                </a:rPr>
                <a:t>Dízima:</a:t>
              </a:r>
              <a:endParaRPr lang="pt-PT" altLang="pt-PT" sz="2400">
                <a:solidFill>
                  <a:srgbClr val="000066"/>
                </a:solidFill>
              </a:endParaRPr>
            </a:p>
          </p:txBody>
        </p:sp>
        <p:grpSp>
          <p:nvGrpSpPr>
            <p:cNvPr id="8207" name="Group 13"/>
            <p:cNvGrpSpPr>
              <a:grpSpLocks/>
            </p:cNvGrpSpPr>
            <p:nvPr/>
          </p:nvGrpSpPr>
          <p:grpSpPr bwMode="auto">
            <a:xfrm>
              <a:off x="2925" y="2524"/>
              <a:ext cx="1951" cy="1499"/>
              <a:chOff x="2925" y="2524"/>
              <a:chExt cx="1951" cy="1499"/>
            </a:xfrm>
          </p:grpSpPr>
          <p:sp>
            <p:nvSpPr>
              <p:cNvPr id="8208" name="Text Box 14"/>
              <p:cNvSpPr txBox="1">
                <a:spLocks noChangeArrowheads="1"/>
              </p:cNvSpPr>
              <p:nvPr/>
            </p:nvSpPr>
            <p:spPr bwMode="auto">
              <a:xfrm>
                <a:off x="2925" y="3732"/>
                <a:ext cx="19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55600" indent="-355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2400">
                    <a:solidFill>
                      <a:srgbClr val="000066"/>
                    </a:solidFill>
                    <a:latin typeface="Arial Narrow" pitchFamily="34" charset="0"/>
                  </a:rPr>
                  <a:t>Percentagem:</a:t>
                </a:r>
                <a:endParaRPr lang="pt-PT" altLang="pt-PT" sz="2400">
                  <a:solidFill>
                    <a:srgbClr val="000066"/>
                  </a:solidFill>
                </a:endParaRPr>
              </a:p>
            </p:txBody>
          </p:sp>
          <p:graphicFrame>
            <p:nvGraphicFramePr>
              <p:cNvPr id="8209" name="Object 15"/>
              <p:cNvGraphicFramePr>
                <a:graphicFrameLocks noChangeAspect="1"/>
              </p:cNvGraphicFramePr>
              <p:nvPr/>
            </p:nvGraphicFramePr>
            <p:xfrm>
              <a:off x="4332" y="2524"/>
              <a:ext cx="229" cy="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8" name="Equation" r:id="rId6" imgW="152334" imgH="393529" progId="Equation.DSMT4">
                      <p:embed/>
                    </p:oleObj>
                  </mc:Choice>
                  <mc:Fallback>
                    <p:oleObj name="Equation" r:id="rId6" imgW="152334" imgH="393529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2" y="2524"/>
                            <a:ext cx="229" cy="5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10" name="Object 16"/>
              <p:cNvGraphicFramePr>
                <a:graphicFrameLocks noChangeAspect="1"/>
              </p:cNvGraphicFramePr>
              <p:nvPr/>
            </p:nvGraphicFramePr>
            <p:xfrm>
              <a:off x="3560" y="3236"/>
              <a:ext cx="477" cy="2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9" name="Equation" r:id="rId8" imgW="317225" imgH="190335" progId="Equation.DSMT4">
                      <p:embed/>
                    </p:oleObj>
                  </mc:Choice>
                  <mc:Fallback>
                    <p:oleObj name="Equation" r:id="rId8" imgW="317225" imgH="190335" progId="Equation.DSMT4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0" y="3236"/>
                            <a:ext cx="477" cy="2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11" name="Object 17"/>
              <p:cNvGraphicFramePr>
                <a:graphicFrameLocks noChangeAspect="1"/>
              </p:cNvGraphicFramePr>
              <p:nvPr/>
            </p:nvGraphicFramePr>
            <p:xfrm>
              <a:off x="4014" y="3754"/>
              <a:ext cx="477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0" name="Equation" r:id="rId10" imgW="317087" imgH="177569" progId="Equation.DSMT4">
                      <p:embed/>
                    </p:oleObj>
                  </mc:Choice>
                  <mc:Fallback>
                    <p:oleObj name="Equation" r:id="rId10" imgW="317087" imgH="177569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4" y="3754"/>
                            <a:ext cx="477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89107" name="Object 19"/>
          <p:cNvGraphicFramePr>
            <a:graphicFrameLocks noChangeAspect="1"/>
          </p:cNvGraphicFramePr>
          <p:nvPr/>
        </p:nvGraphicFramePr>
        <p:xfrm>
          <a:off x="1042988" y="5522913"/>
          <a:ext cx="11525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12" imgW="393529" imgH="393529" progId="Equation.DSMT4">
                  <p:embed/>
                </p:oleObj>
              </mc:Choice>
              <mc:Fallback>
                <p:oleObj name="Equation" r:id="rId12" imgW="393529" imgH="39352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522913"/>
                        <a:ext cx="11525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/>
          <a:stretch>
            <a:fillRect/>
          </a:stretch>
        </p:blipFill>
        <p:spPr bwMode="auto">
          <a:xfrm>
            <a:off x="123825" y="1125538"/>
            <a:ext cx="665638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WordArt 2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28797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Áreas e volumes</a:t>
            </a:r>
          </a:p>
        </p:txBody>
      </p:sp>
      <p:sp>
        <p:nvSpPr>
          <p:cNvPr id="63492" name="Rectangle 10"/>
          <p:cNvSpPr>
            <a:spLocks noChangeArrowheads="1"/>
          </p:cNvSpPr>
          <p:nvPr/>
        </p:nvSpPr>
        <p:spPr bwMode="auto">
          <a:xfrm>
            <a:off x="5364163" y="3213100"/>
            <a:ext cx="3779837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224280" name="Line 24"/>
          <p:cNvSpPr>
            <a:spLocks noChangeShapeType="1"/>
          </p:cNvSpPr>
          <p:nvPr/>
        </p:nvSpPr>
        <p:spPr bwMode="auto">
          <a:xfrm flipH="1">
            <a:off x="3441700" y="3128963"/>
            <a:ext cx="0" cy="36464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8413750" y="1773238"/>
          <a:ext cx="2460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1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0" y="1773238"/>
                        <a:ext cx="2460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5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5" r="6155"/>
          <a:stretch>
            <a:fillRect/>
          </a:stretch>
        </p:blipFill>
        <p:spPr bwMode="auto">
          <a:xfrm>
            <a:off x="6956425" y="592138"/>
            <a:ext cx="140811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7624763" y="933450"/>
            <a:ext cx="649287" cy="350838"/>
            <a:chOff x="7625364" y="934091"/>
            <a:chExt cx="648000" cy="350384"/>
          </a:xfrm>
        </p:grpSpPr>
        <p:cxnSp>
          <p:nvCxnSpPr>
            <p:cNvPr id="63525" name="Conexão reta 5"/>
            <p:cNvCxnSpPr>
              <a:cxnSpLocks noChangeShapeType="1"/>
            </p:cNvCxnSpPr>
            <p:nvPr/>
          </p:nvCxnSpPr>
          <p:spPr bwMode="auto">
            <a:xfrm>
              <a:off x="7625364" y="1284475"/>
              <a:ext cx="648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63526" name="Object 15"/>
            <p:cNvGraphicFramePr>
              <a:graphicFrameLocks noChangeAspect="1"/>
            </p:cNvGraphicFramePr>
            <p:nvPr/>
          </p:nvGraphicFramePr>
          <p:xfrm>
            <a:off x="7839209" y="934091"/>
            <a:ext cx="24765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12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9209" y="934091"/>
                          <a:ext cx="24765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" name="Object 6"/>
          <p:cNvGraphicFramePr>
            <a:graphicFrameLocks noChangeAspect="1"/>
          </p:cNvGraphicFramePr>
          <p:nvPr/>
        </p:nvGraphicFramePr>
        <p:xfrm>
          <a:off x="304800" y="3178175"/>
          <a:ext cx="260667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3" name="Equation" r:id="rId10" imgW="1257300" imgH="571500" progId="Equation.DSMT4">
                  <p:embed/>
                </p:oleObj>
              </mc:Choice>
              <mc:Fallback>
                <p:oleObj name="Equation" r:id="rId10" imgW="1257300" imgH="571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78175"/>
                        <a:ext cx="2606675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250825" y="4429125"/>
          <a:ext cx="302895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4" name="Equation" r:id="rId12" imgW="1459866" imgH="571252" progId="Equation.DSMT4">
                  <p:embed/>
                </p:oleObj>
              </mc:Choice>
              <mc:Fallback>
                <p:oleObj name="Equation" r:id="rId12" imgW="1459866" imgH="571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29125"/>
                        <a:ext cx="302895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o 28"/>
          <p:cNvGrpSpPr>
            <a:grpSpLocks/>
          </p:cNvGrpSpPr>
          <p:nvPr/>
        </p:nvGrpSpPr>
        <p:grpSpPr bwMode="auto">
          <a:xfrm>
            <a:off x="265113" y="5929313"/>
            <a:ext cx="2554287" cy="525462"/>
            <a:chOff x="265113" y="5929313"/>
            <a:chExt cx="2554287" cy="525462"/>
          </a:xfrm>
        </p:grpSpPr>
        <p:graphicFrame>
          <p:nvGraphicFramePr>
            <p:cNvPr id="63523" name="Object 5"/>
            <p:cNvGraphicFramePr>
              <a:graphicFrameLocks noChangeAspect="1"/>
            </p:cNvGraphicFramePr>
            <p:nvPr/>
          </p:nvGraphicFramePr>
          <p:xfrm>
            <a:off x="265113" y="5929313"/>
            <a:ext cx="25542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15" name="Equation" r:id="rId14" imgW="1231366" imgH="253890" progId="Equation.DSMT4">
                    <p:embed/>
                  </p:oleObj>
                </mc:Choice>
                <mc:Fallback>
                  <p:oleObj name="Equation" r:id="rId14" imgW="1231366" imgH="25389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13" y="5929313"/>
                          <a:ext cx="25542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524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6011401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29"/>
          <p:cNvGrpSpPr>
            <a:grpSpLocks/>
          </p:cNvGrpSpPr>
          <p:nvPr/>
        </p:nvGrpSpPr>
        <p:grpSpPr bwMode="auto">
          <a:xfrm>
            <a:off x="3660775" y="3170238"/>
            <a:ext cx="2579688" cy="473075"/>
            <a:chOff x="3660775" y="3170238"/>
            <a:chExt cx="2579688" cy="473075"/>
          </a:xfrm>
        </p:grpSpPr>
        <p:graphicFrame>
          <p:nvGraphicFramePr>
            <p:cNvPr id="63521" name="Object 6"/>
            <p:cNvGraphicFramePr>
              <a:graphicFrameLocks noChangeAspect="1"/>
            </p:cNvGraphicFramePr>
            <p:nvPr/>
          </p:nvGraphicFramePr>
          <p:xfrm>
            <a:off x="3660775" y="3170238"/>
            <a:ext cx="2579688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16" name="Equation" r:id="rId17" imgW="1244600" imgH="228600" progId="Equation.DSMT4">
                    <p:embed/>
                  </p:oleObj>
                </mc:Choice>
                <mc:Fallback>
                  <p:oleObj name="Equation" r:id="rId17" imgW="124460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775" y="3170238"/>
                          <a:ext cx="2579688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522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3286124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31"/>
          <p:cNvGrpSpPr>
            <a:grpSpLocks/>
          </p:cNvGrpSpPr>
          <p:nvPr/>
        </p:nvGrpSpPr>
        <p:grpSpPr bwMode="auto">
          <a:xfrm>
            <a:off x="3686175" y="3786188"/>
            <a:ext cx="2449513" cy="473075"/>
            <a:chOff x="3686175" y="3786188"/>
            <a:chExt cx="2449513" cy="473075"/>
          </a:xfrm>
        </p:grpSpPr>
        <p:graphicFrame>
          <p:nvGraphicFramePr>
            <p:cNvPr id="63519" name="Object 7"/>
            <p:cNvGraphicFramePr>
              <a:graphicFrameLocks noChangeAspect="1"/>
            </p:cNvGraphicFramePr>
            <p:nvPr/>
          </p:nvGraphicFramePr>
          <p:xfrm>
            <a:off x="3686175" y="3786188"/>
            <a:ext cx="24495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17" name="Equation" r:id="rId19" imgW="1181100" imgH="228600" progId="Equation.DSMT4">
                    <p:embed/>
                  </p:oleObj>
                </mc:Choice>
                <mc:Fallback>
                  <p:oleObj name="Equation" r:id="rId19" imgW="118110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6175" y="3786188"/>
                          <a:ext cx="2449513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520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3857628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32"/>
          <p:cNvGrpSpPr>
            <a:grpSpLocks/>
          </p:cNvGrpSpPr>
          <p:nvPr/>
        </p:nvGrpSpPr>
        <p:grpSpPr bwMode="auto">
          <a:xfrm>
            <a:off x="3714750" y="4357688"/>
            <a:ext cx="2501900" cy="473075"/>
            <a:chOff x="3714750" y="4357688"/>
            <a:chExt cx="2501900" cy="473075"/>
          </a:xfrm>
        </p:grpSpPr>
        <p:graphicFrame>
          <p:nvGraphicFramePr>
            <p:cNvPr id="63517" name="Object 8"/>
            <p:cNvGraphicFramePr>
              <a:graphicFrameLocks noChangeAspect="1"/>
            </p:cNvGraphicFramePr>
            <p:nvPr/>
          </p:nvGraphicFramePr>
          <p:xfrm>
            <a:off x="3714750" y="4357688"/>
            <a:ext cx="250190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18" name="Equation" r:id="rId21" imgW="1206500" imgH="228600" progId="Equation.DSMT4">
                    <p:embed/>
                  </p:oleObj>
                </mc:Choice>
                <mc:Fallback>
                  <p:oleObj name="Equation" r:id="rId21" imgW="12065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50" y="4357688"/>
                          <a:ext cx="250190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518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4429132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33"/>
          <p:cNvGrpSpPr>
            <a:grpSpLocks/>
          </p:cNvGrpSpPr>
          <p:nvPr/>
        </p:nvGrpSpPr>
        <p:grpSpPr bwMode="auto">
          <a:xfrm>
            <a:off x="3771900" y="4929188"/>
            <a:ext cx="2871788" cy="446087"/>
            <a:chOff x="3771900" y="4929188"/>
            <a:chExt cx="2871788" cy="446087"/>
          </a:xfrm>
        </p:grpSpPr>
        <p:graphicFrame>
          <p:nvGraphicFramePr>
            <p:cNvPr id="63515" name="Object 9"/>
            <p:cNvGraphicFramePr>
              <a:graphicFrameLocks noChangeAspect="1"/>
            </p:cNvGraphicFramePr>
            <p:nvPr/>
          </p:nvGraphicFramePr>
          <p:xfrm>
            <a:off x="3771900" y="4929188"/>
            <a:ext cx="2871788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19" name="Equation" r:id="rId23" imgW="1383699" imgH="215806" progId="Equation.DSMT4">
                    <p:embed/>
                  </p:oleObj>
                </mc:Choice>
                <mc:Fallback>
                  <p:oleObj name="Equation" r:id="rId23" imgW="1383699" imgH="215806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1900" y="4929188"/>
                          <a:ext cx="2871788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516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6" y="5072074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34"/>
          <p:cNvGrpSpPr>
            <a:grpSpLocks/>
          </p:cNvGrpSpPr>
          <p:nvPr/>
        </p:nvGrpSpPr>
        <p:grpSpPr bwMode="auto">
          <a:xfrm>
            <a:off x="3738563" y="5607050"/>
            <a:ext cx="2476500" cy="393700"/>
            <a:chOff x="3738563" y="5607050"/>
            <a:chExt cx="2476500" cy="393700"/>
          </a:xfrm>
        </p:grpSpPr>
        <p:graphicFrame>
          <p:nvGraphicFramePr>
            <p:cNvPr id="63513" name="Object 12"/>
            <p:cNvGraphicFramePr>
              <a:graphicFrameLocks noChangeAspect="1"/>
            </p:cNvGraphicFramePr>
            <p:nvPr/>
          </p:nvGraphicFramePr>
          <p:xfrm>
            <a:off x="3738563" y="5607050"/>
            <a:ext cx="2476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20" name="Equation" r:id="rId25" imgW="1193800" imgH="190500" progId="Equation.DSMT4">
                    <p:embed/>
                  </p:oleObj>
                </mc:Choice>
                <mc:Fallback>
                  <p:oleObj name="Equation" r:id="rId25" imgW="1193800" imgH="1905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563" y="5607050"/>
                          <a:ext cx="24765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514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8" y="5643578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o 35"/>
          <p:cNvGrpSpPr>
            <a:grpSpLocks/>
          </p:cNvGrpSpPr>
          <p:nvPr/>
        </p:nvGrpSpPr>
        <p:grpSpPr bwMode="auto">
          <a:xfrm>
            <a:off x="3767138" y="6072188"/>
            <a:ext cx="1949450" cy="814387"/>
            <a:chOff x="3767138" y="6072188"/>
            <a:chExt cx="1949450" cy="814387"/>
          </a:xfrm>
        </p:grpSpPr>
        <p:graphicFrame>
          <p:nvGraphicFramePr>
            <p:cNvPr id="63511" name="Object 10"/>
            <p:cNvGraphicFramePr>
              <a:graphicFrameLocks noChangeAspect="1"/>
            </p:cNvGraphicFramePr>
            <p:nvPr/>
          </p:nvGraphicFramePr>
          <p:xfrm>
            <a:off x="3767138" y="6072188"/>
            <a:ext cx="1949450" cy="814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21" name="Equation" r:id="rId27" imgW="939392" imgH="393529" progId="Equation.DSMT4">
                    <p:embed/>
                  </p:oleObj>
                </mc:Choice>
                <mc:Fallback>
                  <p:oleObj name="Equation" r:id="rId27" imgW="939392" imgH="393529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7138" y="6072188"/>
                          <a:ext cx="1949450" cy="814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512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6357958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o 36"/>
          <p:cNvGrpSpPr>
            <a:grpSpLocks/>
          </p:cNvGrpSpPr>
          <p:nvPr/>
        </p:nvGrpSpPr>
        <p:grpSpPr bwMode="auto">
          <a:xfrm>
            <a:off x="5845175" y="6294438"/>
            <a:ext cx="1870075" cy="420687"/>
            <a:chOff x="5845175" y="6294438"/>
            <a:chExt cx="1870075" cy="420687"/>
          </a:xfrm>
        </p:grpSpPr>
        <p:graphicFrame>
          <p:nvGraphicFramePr>
            <p:cNvPr id="63509" name="Object 11"/>
            <p:cNvGraphicFramePr>
              <a:graphicFrameLocks noChangeAspect="1"/>
            </p:cNvGraphicFramePr>
            <p:nvPr/>
          </p:nvGraphicFramePr>
          <p:xfrm>
            <a:off x="5845175" y="6294438"/>
            <a:ext cx="1870075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22" name="Equation" r:id="rId29" imgW="901309" imgH="203112" progId="Equation.DSMT4">
                    <p:embed/>
                  </p:oleObj>
                </mc:Choice>
                <mc:Fallback>
                  <p:oleObj name="Equation" r:id="rId29" imgW="901309" imgH="203112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5175" y="6294438"/>
                          <a:ext cx="1870075" cy="420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510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6357958"/>
              <a:ext cx="275119" cy="2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507" name="Picture 3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486025"/>
            <a:ext cx="4286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3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432" r="33333" b="43138"/>
          <a:stretch>
            <a:fillRect/>
          </a:stretch>
        </p:blipFill>
        <p:spPr bwMode="auto">
          <a:xfrm>
            <a:off x="792163" y="2436813"/>
            <a:ext cx="7143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19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Áreas e volumes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b="44882"/>
          <a:stretch>
            <a:fillRect/>
          </a:stretch>
        </p:blipFill>
        <p:spPr bwMode="auto">
          <a:xfrm>
            <a:off x="611188" y="1125538"/>
            <a:ext cx="7597775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77916" b="7410"/>
          <a:stretch>
            <a:fillRect/>
          </a:stretch>
        </p:blipFill>
        <p:spPr bwMode="auto">
          <a:xfrm>
            <a:off x="900113" y="5229225"/>
            <a:ext cx="6877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Áreas e volumes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8" t="14653" b="55998"/>
          <a:stretch>
            <a:fillRect/>
          </a:stretch>
        </p:blipFill>
        <p:spPr bwMode="auto">
          <a:xfrm>
            <a:off x="4032250" y="908050"/>
            <a:ext cx="4860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268288" y="2924175"/>
          <a:ext cx="43989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2" name="Equation" r:id="rId5" imgW="1892300" imgH="254000" progId="Equation.DSMT4">
                  <p:embed/>
                </p:oleObj>
              </mc:Choice>
              <mc:Fallback>
                <p:oleObj name="Equation" r:id="rId5" imgW="18923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924175"/>
                        <a:ext cx="43989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268288" y="4268788"/>
          <a:ext cx="25622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3" name="Equation" r:id="rId7" imgW="1320227" imgH="253890" progId="Equation.DSMT4">
                  <p:embed/>
                </p:oleObj>
              </mc:Choice>
              <mc:Fallback>
                <p:oleObj name="Equation" r:id="rId7" imgW="1320227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4268788"/>
                        <a:ext cx="25622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8" name="Object 6"/>
          <p:cNvGraphicFramePr>
            <a:graphicFrameLocks noChangeAspect="1"/>
          </p:cNvGraphicFramePr>
          <p:nvPr/>
        </p:nvGraphicFramePr>
        <p:xfrm>
          <a:off x="271463" y="4797425"/>
          <a:ext cx="2981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4" name="Equation" r:id="rId9" imgW="1562100" imgH="254000" progId="Equation.DSMT4">
                  <p:embed/>
                </p:oleObj>
              </mc:Choice>
              <mc:Fallback>
                <p:oleObj name="Equation" r:id="rId9" imgW="15621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797425"/>
                        <a:ext cx="29813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9" name="Object 7"/>
          <p:cNvGraphicFramePr>
            <a:graphicFrameLocks noChangeAspect="1"/>
          </p:cNvGraphicFramePr>
          <p:nvPr/>
        </p:nvGraphicFramePr>
        <p:xfrm>
          <a:off x="285750" y="5349875"/>
          <a:ext cx="22494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" name="Equation" r:id="rId11" imgW="1180588" imgH="253890" progId="Equation.DSMT4">
                  <p:embed/>
                </p:oleObj>
              </mc:Choice>
              <mc:Fallback>
                <p:oleObj name="Equation" r:id="rId11" imgW="1180588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5349875"/>
                        <a:ext cx="224948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0" name="Object 8"/>
          <p:cNvGraphicFramePr>
            <a:graphicFrameLocks noChangeAspect="1"/>
          </p:cNvGraphicFramePr>
          <p:nvPr/>
        </p:nvGraphicFramePr>
        <p:xfrm>
          <a:off x="4024313" y="4149725"/>
          <a:ext cx="25638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" name="Equation" r:id="rId13" imgW="1320227" imgH="253890" progId="Equation.DSMT4">
                  <p:embed/>
                </p:oleObj>
              </mc:Choice>
              <mc:Fallback>
                <p:oleObj name="Equation" r:id="rId13" imgW="1320227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4149725"/>
                        <a:ext cx="25638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1" name="AutoShape 9"/>
          <p:cNvSpPr>
            <a:spLocks noChangeArrowheads="1"/>
          </p:cNvSpPr>
          <p:nvPr/>
        </p:nvSpPr>
        <p:spPr bwMode="auto">
          <a:xfrm>
            <a:off x="4551363" y="2190750"/>
            <a:ext cx="1655762" cy="576263"/>
          </a:xfrm>
          <a:prstGeom prst="rtTriangl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228362" name="Object 10"/>
          <p:cNvGraphicFramePr>
            <a:graphicFrameLocks noChangeAspect="1"/>
          </p:cNvGraphicFramePr>
          <p:nvPr/>
        </p:nvGraphicFramePr>
        <p:xfrm>
          <a:off x="5124450" y="2781300"/>
          <a:ext cx="3952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" name="Equation" r:id="rId15" imgW="202936" imgH="177569" progId="Equation.DSMT4">
                  <p:embed/>
                </p:oleObj>
              </mc:Choice>
              <mc:Fallback>
                <p:oleObj name="Equation" r:id="rId15" imgW="202936" imgH="17756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2781300"/>
                        <a:ext cx="39528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3" name="Object 11"/>
          <p:cNvGraphicFramePr>
            <a:graphicFrameLocks noChangeAspect="1"/>
          </p:cNvGraphicFramePr>
          <p:nvPr/>
        </p:nvGraphicFramePr>
        <p:xfrm>
          <a:off x="4103688" y="2347913"/>
          <a:ext cx="4699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8" name="Equation" r:id="rId17" imgW="241195" imgH="190417" progId="Equation.DSMT4">
                  <p:embed/>
                </p:oleObj>
              </mc:Choice>
              <mc:Fallback>
                <p:oleObj name="Equation" r:id="rId17" imgW="241195" imgH="19041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2347913"/>
                        <a:ext cx="4699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4" name="Object 12"/>
          <p:cNvGraphicFramePr>
            <a:graphicFrameLocks noChangeAspect="1"/>
          </p:cNvGraphicFramePr>
          <p:nvPr/>
        </p:nvGraphicFramePr>
        <p:xfrm>
          <a:off x="3981450" y="4724400"/>
          <a:ext cx="33289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9" name="Equation" r:id="rId19" imgW="1714500" imgH="393700" progId="Equation.DSMT4">
                  <p:embed/>
                </p:oleObj>
              </mc:Choice>
              <mc:Fallback>
                <p:oleObj name="Equation" r:id="rId19" imgW="17145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4724400"/>
                        <a:ext cx="33289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5" name="Object 13"/>
          <p:cNvGraphicFramePr>
            <a:graphicFrameLocks noChangeAspect="1"/>
          </p:cNvGraphicFramePr>
          <p:nvPr/>
        </p:nvGraphicFramePr>
        <p:xfrm>
          <a:off x="4022725" y="5603875"/>
          <a:ext cx="2120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0" name="Equation" r:id="rId21" imgW="1091726" imgH="253890" progId="Equation.DSMT4">
                  <p:embed/>
                </p:oleObj>
              </mc:Choice>
              <mc:Fallback>
                <p:oleObj name="Equation" r:id="rId21" imgW="1091726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5603875"/>
                        <a:ext cx="21209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6" name="Object 14"/>
          <p:cNvGraphicFramePr>
            <a:graphicFrameLocks noChangeAspect="1"/>
          </p:cNvGraphicFramePr>
          <p:nvPr/>
        </p:nvGraphicFramePr>
        <p:xfrm>
          <a:off x="552450" y="6235700"/>
          <a:ext cx="25669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1" name="Equation" r:id="rId23" imgW="1346200" imgH="228600" progId="Equation.DSMT4">
                  <p:embed/>
                </p:oleObj>
              </mc:Choice>
              <mc:Fallback>
                <p:oleObj name="Equation" r:id="rId23" imgW="13462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6235700"/>
                        <a:ext cx="25669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7" name="Text Box 15"/>
          <p:cNvSpPr txBox="1">
            <a:spLocks noChangeArrowheads="1"/>
          </p:cNvSpPr>
          <p:nvPr/>
        </p:nvSpPr>
        <p:spPr bwMode="auto">
          <a:xfrm>
            <a:off x="3851275" y="6237288"/>
            <a:ext cx="496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hlink"/>
                </a:solidFill>
                <a:latin typeface="Arial Narrow" pitchFamily="34" charset="0"/>
              </a:rPr>
              <a:t>São precisos </a:t>
            </a:r>
            <a:r>
              <a:rPr lang="pt-PT" altLang="pt-PT" sz="2400" i="1">
                <a:solidFill>
                  <a:schemeClr val="hlink"/>
                </a:solidFill>
                <a:latin typeface="Book Antiqua" pitchFamily="18" charset="0"/>
              </a:rPr>
              <a:t>330 000 </a:t>
            </a:r>
            <a:r>
              <a:rPr lang="pt-PT" altLang="pt-PT" sz="2400">
                <a:solidFill>
                  <a:schemeClr val="hlink"/>
                </a:solidFill>
                <a:latin typeface="Arial Narrow" pitchFamily="34" charset="0"/>
              </a:rPr>
              <a:t>litros de água.</a:t>
            </a:r>
          </a:p>
        </p:txBody>
      </p:sp>
      <p:sp>
        <p:nvSpPr>
          <p:cNvPr id="16" name="AutoShape 19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1" grpId="0" animBg="1"/>
      <p:bldP spid="22836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Relativas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a)</a:t>
            </a:r>
            <a:r>
              <a:rPr lang="pt-PT" altLang="pt-PT" sz="2400">
                <a:latin typeface="Arial Narrow" pitchFamily="34" charset="0"/>
              </a:rPr>
              <a:t> Duas retas paralelas</a:t>
            </a:r>
            <a:endParaRPr lang="pt-PT" altLang="pt-PT" sz="2400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a)</a:t>
            </a:r>
            <a:r>
              <a:rPr lang="pt-PT" altLang="pt-PT" sz="2400">
                <a:latin typeface="Arial Narrow" pitchFamily="34" charset="0"/>
              </a:rPr>
              <a:t> Duas retas paralelas</a:t>
            </a:r>
            <a:endParaRPr lang="pt-PT" altLang="pt-PT" sz="240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384300" y="4279900"/>
          <a:ext cx="17478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Equation" r:id="rId5" imgW="596641" imgH="177723" progId="Equation.DSMT4">
                  <p:embed/>
                </p:oleObj>
              </mc:Choice>
              <mc:Fallback>
                <p:oleObj name="Equation" r:id="rId5" imgW="596641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79900"/>
                        <a:ext cx="17478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485900"/>
            <a:ext cx="42862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b)</a:t>
            </a:r>
            <a:r>
              <a:rPr lang="pt-PT" altLang="pt-PT" sz="2400">
                <a:latin typeface="Arial Narrow" pitchFamily="34" charset="0"/>
              </a:rPr>
              <a:t> Duas retas concorrentes (secantes)</a:t>
            </a:r>
            <a:endParaRPr lang="pt-PT" altLang="pt-PT" sz="240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4313"/>
            <a:ext cx="42195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b)</a:t>
            </a:r>
            <a:r>
              <a:rPr lang="pt-PT" altLang="pt-PT" sz="2400">
                <a:latin typeface="Arial Narrow" pitchFamily="34" charset="0"/>
              </a:rPr>
              <a:t> Duas retas concorrentes </a:t>
            </a:r>
            <a:r>
              <a:rPr lang="pt-PT" altLang="pt-PT" sz="2400"/>
              <a:t>(secantes)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401763" y="4279900"/>
          <a:ext cx="1711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Equation" r:id="rId6" imgW="583693" imgH="177646" progId="Equation.DSMT4">
                  <p:embed/>
                </p:oleObj>
              </mc:Choice>
              <mc:Fallback>
                <p:oleObj name="Equation" r:id="rId6" imgW="58369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4279900"/>
                        <a:ext cx="1711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c)</a:t>
            </a:r>
            <a:r>
              <a:rPr lang="pt-PT" altLang="pt-PT" sz="2400">
                <a:latin typeface="Arial Narrow" pitchFamily="34" charset="0"/>
              </a:rPr>
              <a:t> Duas retas perpendiculares</a:t>
            </a:r>
            <a:endParaRPr lang="pt-PT" altLang="pt-PT" sz="240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033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c)</a:t>
            </a:r>
            <a:r>
              <a:rPr lang="pt-PT" altLang="pt-PT" sz="2400">
                <a:latin typeface="Arial Narrow" pitchFamily="34" charset="0"/>
              </a:rPr>
              <a:t> Duas retas perpendiculares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1401763" y="4279900"/>
          <a:ext cx="1711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6" imgW="583693" imgH="177646" progId="Equation.DSMT4">
                  <p:embed/>
                </p:oleObj>
              </mc:Choice>
              <mc:Fallback>
                <p:oleObj name="Equation" r:id="rId6" imgW="58369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4279900"/>
                        <a:ext cx="1711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Probabilidades</a:t>
            </a:r>
          </a:p>
        </p:txBody>
      </p:sp>
      <p:graphicFrame>
        <p:nvGraphicFramePr>
          <p:cNvPr id="65562" name="Object 26"/>
          <p:cNvGraphicFramePr>
            <a:graphicFrameLocks noChangeAspect="1"/>
          </p:cNvGraphicFramePr>
          <p:nvPr/>
        </p:nvGraphicFramePr>
        <p:xfrm>
          <a:off x="6659563" y="4149725"/>
          <a:ext cx="13763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" name="Equation" r:id="rId4" imgW="469696" imgH="393529" progId="Equation.DSMT4">
                  <p:embed/>
                </p:oleObj>
              </mc:Choice>
              <mc:Fallback>
                <p:oleObj name="Equation" r:id="rId4" imgW="469696" imgH="39352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149725"/>
                        <a:ext cx="137636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27"/>
          <p:cNvSpPr>
            <a:spLocks noChangeArrowheads="1"/>
          </p:cNvSpPr>
          <p:nvPr/>
        </p:nvSpPr>
        <p:spPr bwMode="auto">
          <a:xfrm>
            <a:off x="7021513" y="1544638"/>
            <a:ext cx="1511300" cy="1366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9221" name="Oval 28"/>
          <p:cNvSpPr>
            <a:spLocks noChangeArrowheads="1"/>
          </p:cNvSpPr>
          <p:nvPr/>
        </p:nvSpPr>
        <p:spPr bwMode="auto">
          <a:xfrm>
            <a:off x="7131050" y="1628775"/>
            <a:ext cx="554038" cy="5540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9222" name="Oval 29"/>
          <p:cNvSpPr>
            <a:spLocks noChangeArrowheads="1"/>
          </p:cNvSpPr>
          <p:nvPr/>
        </p:nvSpPr>
        <p:spPr bwMode="auto">
          <a:xfrm>
            <a:off x="7131050" y="2276475"/>
            <a:ext cx="554038" cy="5540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9223" name="Oval 30"/>
          <p:cNvSpPr>
            <a:spLocks noChangeArrowheads="1"/>
          </p:cNvSpPr>
          <p:nvPr/>
        </p:nvSpPr>
        <p:spPr bwMode="auto">
          <a:xfrm>
            <a:off x="7804150" y="1628775"/>
            <a:ext cx="554038" cy="5540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9224" name="Text Box 3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Uma caixa tem 4 bolas: duas azuis, uma vermelha e uma rosa.</a:t>
            </a:r>
            <a:r>
              <a:rPr lang="pt-PT" altLang="pt-PT" sz="2400"/>
              <a:t> </a:t>
            </a:r>
          </a:p>
        </p:txBody>
      </p:sp>
      <p:sp>
        <p:nvSpPr>
          <p:cNvPr id="9225" name="Text Box 33"/>
          <p:cNvSpPr txBox="1">
            <a:spLocks noChangeArrowheads="1"/>
          </p:cNvSpPr>
          <p:nvPr/>
        </p:nvSpPr>
        <p:spPr bwMode="auto">
          <a:xfrm>
            <a:off x="323850" y="2565400"/>
            <a:ext cx="64801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b)</a:t>
            </a:r>
            <a:r>
              <a:rPr lang="pt-PT" altLang="pt-PT" sz="2400">
                <a:latin typeface="Arial Narrow" pitchFamily="34" charset="0"/>
              </a:rPr>
              <a:t> Qual é a probabilidade de ao retirar sucessivamente e sem reposição duas bolas ao acaso, elas serem ambas azuis?</a:t>
            </a:r>
            <a:endParaRPr lang="pt-PT" altLang="pt-PT" sz="2400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233613" y="4784725"/>
            <a:ext cx="3325812" cy="1825625"/>
            <a:chOff x="1407" y="2787"/>
            <a:chExt cx="2095" cy="1150"/>
          </a:xfrm>
        </p:grpSpPr>
        <p:graphicFrame>
          <p:nvGraphicFramePr>
            <p:cNvPr id="9244" name="Object 55"/>
            <p:cNvGraphicFramePr>
              <a:graphicFrameLocks noChangeAspect="1"/>
            </p:cNvGraphicFramePr>
            <p:nvPr/>
          </p:nvGraphicFramePr>
          <p:xfrm>
            <a:off x="1551" y="2838"/>
            <a:ext cx="139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7" name="Equation" r:id="rId6" imgW="101512" imgH="101512" progId="Equation.DSMT4">
                    <p:embed/>
                  </p:oleObj>
                </mc:Choice>
                <mc:Fallback>
                  <p:oleObj name="Equation" r:id="rId6" imgW="101512" imgH="101512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1" y="2838"/>
                          <a:ext cx="139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5" name="Object 56"/>
            <p:cNvGraphicFramePr>
              <a:graphicFrameLocks noChangeAspect="1"/>
            </p:cNvGraphicFramePr>
            <p:nvPr/>
          </p:nvGraphicFramePr>
          <p:xfrm>
            <a:off x="1993" y="2795"/>
            <a:ext cx="38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8" name="Equation" r:id="rId8" imgW="279279" imgH="165028" progId="Equation.DSMT4">
                    <p:embed/>
                  </p:oleObj>
                </mc:Choice>
                <mc:Fallback>
                  <p:oleObj name="Equation" r:id="rId8" imgW="279279" imgH="165028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" y="2795"/>
                          <a:ext cx="384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6" name="Object 57"/>
            <p:cNvGraphicFramePr>
              <a:graphicFrameLocks noChangeAspect="1"/>
            </p:cNvGraphicFramePr>
            <p:nvPr/>
          </p:nvGraphicFramePr>
          <p:xfrm>
            <a:off x="1407" y="3068"/>
            <a:ext cx="38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9" name="Equation" r:id="rId10" imgW="279279" imgH="165028" progId="Equation.DSMT4">
                    <p:embed/>
                  </p:oleObj>
                </mc:Choice>
                <mc:Fallback>
                  <p:oleObj name="Equation" r:id="rId10" imgW="279279" imgH="165028" progId="Equation.DSMT4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7" y="3068"/>
                          <a:ext cx="384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7" name="Object 58"/>
            <p:cNvGraphicFramePr>
              <a:graphicFrameLocks noChangeAspect="1"/>
            </p:cNvGraphicFramePr>
            <p:nvPr/>
          </p:nvGraphicFramePr>
          <p:xfrm>
            <a:off x="2115" y="3110"/>
            <a:ext cx="139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0" name="Equation" r:id="rId11" imgW="101512" imgH="101512" progId="Equation.DSMT4">
                    <p:embed/>
                  </p:oleObj>
                </mc:Choice>
                <mc:Fallback>
                  <p:oleObj name="Equation" r:id="rId11" imgW="101512" imgH="101512" progId="Equation.DSMT4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5" y="3110"/>
                          <a:ext cx="139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8" name="Object 59"/>
            <p:cNvGraphicFramePr>
              <a:graphicFrameLocks noChangeAspect="1"/>
            </p:cNvGraphicFramePr>
            <p:nvPr/>
          </p:nvGraphicFramePr>
          <p:xfrm>
            <a:off x="1429" y="3401"/>
            <a:ext cx="349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1" name="Equation" r:id="rId13" imgW="253670" imgH="177569" progId="Equation.DSMT4">
                    <p:embed/>
                  </p:oleObj>
                </mc:Choice>
                <mc:Fallback>
                  <p:oleObj name="Equation" r:id="rId13" imgW="253670" imgH="177569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3401"/>
                          <a:ext cx="349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9" name="Object 60"/>
            <p:cNvGraphicFramePr>
              <a:graphicFrameLocks noChangeAspect="1"/>
            </p:cNvGraphicFramePr>
            <p:nvPr/>
          </p:nvGraphicFramePr>
          <p:xfrm>
            <a:off x="2004" y="3417"/>
            <a:ext cx="349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2" name="Equation" r:id="rId15" imgW="253670" imgH="177569" progId="Equation.DSMT4">
                    <p:embed/>
                  </p:oleObj>
                </mc:Choice>
                <mc:Fallback>
                  <p:oleObj name="Equation" r:id="rId15" imgW="253670" imgH="177569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" y="3417"/>
                          <a:ext cx="349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0" name="Object 61"/>
            <p:cNvGraphicFramePr>
              <a:graphicFrameLocks noChangeAspect="1"/>
            </p:cNvGraphicFramePr>
            <p:nvPr/>
          </p:nvGraphicFramePr>
          <p:xfrm>
            <a:off x="1420" y="3711"/>
            <a:ext cx="36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3" name="Equation" r:id="rId16" imgW="266353" imgH="164885" progId="Equation.DSMT4">
                    <p:embed/>
                  </p:oleObj>
                </mc:Choice>
                <mc:Fallback>
                  <p:oleObj name="Equation" r:id="rId16" imgW="266353" imgH="164885" progId="Equation.DSMT4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0" y="3711"/>
                          <a:ext cx="36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1" name="Object 62"/>
            <p:cNvGraphicFramePr>
              <a:graphicFrameLocks noChangeAspect="1"/>
            </p:cNvGraphicFramePr>
            <p:nvPr/>
          </p:nvGraphicFramePr>
          <p:xfrm>
            <a:off x="2014" y="3703"/>
            <a:ext cx="36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4" name="Equation" r:id="rId18" imgW="266353" imgH="164885" progId="Equation.DSMT4">
                    <p:embed/>
                  </p:oleObj>
                </mc:Choice>
                <mc:Fallback>
                  <p:oleObj name="Equation" r:id="rId18" imgW="266353" imgH="164885" progId="Equation.DSMT4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4" y="3703"/>
                          <a:ext cx="36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2" name="Object 63"/>
            <p:cNvGraphicFramePr>
              <a:graphicFrameLocks noChangeAspect="1"/>
            </p:cNvGraphicFramePr>
            <p:nvPr/>
          </p:nvGraphicFramePr>
          <p:xfrm>
            <a:off x="2533" y="2787"/>
            <a:ext cx="401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" name="Equation" r:id="rId19" imgW="291847" imgH="177646" progId="Equation.DSMT4">
                    <p:embed/>
                  </p:oleObj>
                </mc:Choice>
                <mc:Fallback>
                  <p:oleObj name="Equation" r:id="rId19" imgW="291847" imgH="177646" progId="Equation.DSMT4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3" y="2787"/>
                          <a:ext cx="401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3" name="Object 64"/>
            <p:cNvGraphicFramePr>
              <a:graphicFrameLocks noChangeAspect="1"/>
            </p:cNvGraphicFramePr>
            <p:nvPr/>
          </p:nvGraphicFramePr>
          <p:xfrm>
            <a:off x="3136" y="2795"/>
            <a:ext cx="366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6" name="Equation" r:id="rId21" imgW="266353" imgH="164885" progId="Equation.DSMT4">
                    <p:embed/>
                  </p:oleObj>
                </mc:Choice>
                <mc:Fallback>
                  <p:oleObj name="Equation" r:id="rId21" imgW="266353" imgH="164885" progId="Equation.DSMT4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2795"/>
                          <a:ext cx="366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4" name="Object 65"/>
            <p:cNvGraphicFramePr>
              <a:graphicFrameLocks noChangeAspect="1"/>
            </p:cNvGraphicFramePr>
            <p:nvPr/>
          </p:nvGraphicFramePr>
          <p:xfrm>
            <a:off x="2511" y="3060"/>
            <a:ext cx="401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7" name="Equation" r:id="rId23" imgW="291847" imgH="177646" progId="Equation.DSMT4">
                    <p:embed/>
                  </p:oleObj>
                </mc:Choice>
                <mc:Fallback>
                  <p:oleObj name="Equation" r:id="rId23" imgW="291847" imgH="177646" progId="Equation.DSMT4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1" y="3060"/>
                          <a:ext cx="401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5" name="Object 66"/>
            <p:cNvGraphicFramePr>
              <a:graphicFrameLocks noChangeAspect="1"/>
            </p:cNvGraphicFramePr>
            <p:nvPr/>
          </p:nvGraphicFramePr>
          <p:xfrm>
            <a:off x="3136" y="3067"/>
            <a:ext cx="366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8" name="Equation" r:id="rId25" imgW="266353" imgH="164885" progId="Equation.DSMT4">
                    <p:embed/>
                  </p:oleObj>
                </mc:Choice>
                <mc:Fallback>
                  <p:oleObj name="Equation" r:id="rId25" imgW="266353" imgH="164885" progId="Equation.DSMT4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3067"/>
                          <a:ext cx="366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6" name="Object 67"/>
            <p:cNvGraphicFramePr>
              <a:graphicFrameLocks noChangeAspect="1"/>
            </p:cNvGraphicFramePr>
            <p:nvPr/>
          </p:nvGraphicFramePr>
          <p:xfrm>
            <a:off x="2646" y="3453"/>
            <a:ext cx="139" cy="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9" name="Equation" r:id="rId27" imgW="101512" imgH="101512" progId="Equation.DSMT4">
                    <p:embed/>
                  </p:oleObj>
                </mc:Choice>
                <mc:Fallback>
                  <p:oleObj name="Equation" r:id="rId27" imgW="101512" imgH="101512" progId="Equation.DSMT4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6" y="3453"/>
                          <a:ext cx="139" cy="1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7" name="Object 68"/>
            <p:cNvGraphicFramePr>
              <a:graphicFrameLocks noChangeAspect="1"/>
            </p:cNvGraphicFramePr>
            <p:nvPr/>
          </p:nvGraphicFramePr>
          <p:xfrm>
            <a:off x="3146" y="3417"/>
            <a:ext cx="332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0" name="Equation" r:id="rId29" imgW="241091" imgH="177646" progId="Equation.DSMT4">
                    <p:embed/>
                  </p:oleObj>
                </mc:Choice>
                <mc:Fallback>
                  <p:oleObj name="Equation" r:id="rId29" imgW="241091" imgH="177646" progId="Equation.DSMT4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6" y="3417"/>
                          <a:ext cx="332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8" name="Object 69"/>
            <p:cNvGraphicFramePr>
              <a:graphicFrameLocks noChangeAspect="1"/>
            </p:cNvGraphicFramePr>
            <p:nvPr/>
          </p:nvGraphicFramePr>
          <p:xfrm>
            <a:off x="2509" y="3694"/>
            <a:ext cx="384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1" name="Equation" r:id="rId31" imgW="279158" imgH="177646" progId="Equation.DSMT4">
                    <p:embed/>
                  </p:oleObj>
                </mc:Choice>
                <mc:Fallback>
                  <p:oleObj name="Equation" r:id="rId31" imgW="279158" imgH="177646" progId="Equation.DSMT4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" y="3694"/>
                          <a:ext cx="384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9" name="Object 70"/>
            <p:cNvGraphicFramePr>
              <a:graphicFrameLocks noChangeAspect="1"/>
            </p:cNvGraphicFramePr>
            <p:nvPr/>
          </p:nvGraphicFramePr>
          <p:xfrm>
            <a:off x="3261" y="3746"/>
            <a:ext cx="140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2" name="Equation" r:id="rId33" imgW="101512" imgH="101512" progId="Equation.DSMT4">
                    <p:embed/>
                  </p:oleObj>
                </mc:Choice>
                <mc:Fallback>
                  <p:oleObj name="Equation" r:id="rId33" imgW="101512" imgH="101512" progId="Equation.DSMT4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1" y="3746"/>
                          <a:ext cx="140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2124075" y="4652963"/>
            <a:ext cx="1871663" cy="11525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aphicFrame>
        <p:nvGraphicFramePr>
          <p:cNvPr id="65608" name="Object 72"/>
          <p:cNvGraphicFramePr>
            <a:graphicFrameLocks noChangeAspect="1"/>
          </p:cNvGraphicFramePr>
          <p:nvPr/>
        </p:nvGraphicFramePr>
        <p:xfrm>
          <a:off x="8039100" y="4149725"/>
          <a:ext cx="7810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" name="Equation" r:id="rId35" imgW="266469" imgH="393359" progId="Equation.DSMT4">
                  <p:embed/>
                </p:oleObj>
              </mc:Choice>
              <mc:Fallback>
                <p:oleObj name="Equation" r:id="rId35" imgW="266469" imgH="393359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0" y="4149725"/>
                        <a:ext cx="7810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116013" y="3933825"/>
            <a:ext cx="4751387" cy="2735263"/>
            <a:chOff x="703" y="2251"/>
            <a:chExt cx="2993" cy="1723"/>
          </a:xfrm>
        </p:grpSpPr>
        <p:sp>
          <p:nvSpPr>
            <p:cNvPr id="9231" name="Line 41"/>
            <p:cNvSpPr>
              <a:spLocks noChangeShapeType="1"/>
            </p:cNvSpPr>
            <p:nvPr/>
          </p:nvSpPr>
          <p:spPr bwMode="auto">
            <a:xfrm>
              <a:off x="1383" y="2251"/>
              <a:ext cx="0" cy="17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32" name="Line 42"/>
            <p:cNvSpPr>
              <a:spLocks noChangeShapeType="1"/>
            </p:cNvSpPr>
            <p:nvPr/>
          </p:nvSpPr>
          <p:spPr bwMode="auto">
            <a:xfrm>
              <a:off x="703" y="2750"/>
              <a:ext cx="29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9233" name="Object 46"/>
            <p:cNvGraphicFramePr>
              <a:graphicFrameLocks noChangeAspect="1"/>
            </p:cNvGraphicFramePr>
            <p:nvPr/>
          </p:nvGraphicFramePr>
          <p:xfrm>
            <a:off x="1066" y="2795"/>
            <a:ext cx="22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4" name="Equation" r:id="rId37" imgW="164885" imgH="164885" progId="Equation.DSMT4">
                    <p:embed/>
                  </p:oleObj>
                </mc:Choice>
                <mc:Fallback>
                  <p:oleObj name="Equation" r:id="rId37" imgW="164885" imgH="164885" progId="Equation.DSMT4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2795"/>
                          <a:ext cx="22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47"/>
            <p:cNvGraphicFramePr>
              <a:graphicFrameLocks noChangeAspect="1"/>
            </p:cNvGraphicFramePr>
            <p:nvPr/>
          </p:nvGraphicFramePr>
          <p:xfrm>
            <a:off x="1065" y="3068"/>
            <a:ext cx="22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5" name="Equation" r:id="rId39" imgW="164885" imgH="164885" progId="Equation.DSMT4">
                    <p:embed/>
                  </p:oleObj>
                </mc:Choice>
                <mc:Fallback>
                  <p:oleObj name="Equation" r:id="rId39" imgW="164885" imgH="164885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5" y="3068"/>
                          <a:ext cx="22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48"/>
            <p:cNvGraphicFramePr>
              <a:graphicFrameLocks noChangeAspect="1"/>
            </p:cNvGraphicFramePr>
            <p:nvPr/>
          </p:nvGraphicFramePr>
          <p:xfrm>
            <a:off x="1082" y="3393"/>
            <a:ext cx="210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6" name="Equation" r:id="rId40" imgW="152202" imgH="177569" progId="Equation.DSMT4">
                    <p:embed/>
                  </p:oleObj>
                </mc:Choice>
                <mc:Fallback>
                  <p:oleObj name="Equation" r:id="rId40" imgW="152202" imgH="177569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2" y="3393"/>
                          <a:ext cx="210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49"/>
            <p:cNvGraphicFramePr>
              <a:graphicFrameLocks noChangeAspect="1"/>
            </p:cNvGraphicFramePr>
            <p:nvPr/>
          </p:nvGraphicFramePr>
          <p:xfrm>
            <a:off x="1074" y="3702"/>
            <a:ext cx="210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7" name="Equation" r:id="rId42" imgW="152268" imgH="164957" progId="Equation.DSMT4">
                    <p:embed/>
                  </p:oleObj>
                </mc:Choice>
                <mc:Fallback>
                  <p:oleObj name="Equation" r:id="rId42" imgW="152268" imgH="164957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" y="3702"/>
                          <a:ext cx="210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51"/>
            <p:cNvGraphicFramePr>
              <a:graphicFrameLocks noChangeAspect="1"/>
            </p:cNvGraphicFramePr>
            <p:nvPr/>
          </p:nvGraphicFramePr>
          <p:xfrm>
            <a:off x="1519" y="2507"/>
            <a:ext cx="22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8" name="Equation" r:id="rId44" imgW="164885" imgH="164885" progId="Equation.DSMT4">
                    <p:embed/>
                  </p:oleObj>
                </mc:Choice>
                <mc:Fallback>
                  <p:oleObj name="Equation" r:id="rId44" imgW="164885" imgH="164885" progId="Equation.DSMT4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2507"/>
                          <a:ext cx="22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8" name="Object 52"/>
            <p:cNvGraphicFramePr>
              <a:graphicFrameLocks noChangeAspect="1"/>
            </p:cNvGraphicFramePr>
            <p:nvPr/>
          </p:nvGraphicFramePr>
          <p:xfrm>
            <a:off x="2063" y="2508"/>
            <a:ext cx="22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9" name="Equation" r:id="rId45" imgW="164885" imgH="164885" progId="Equation.DSMT4">
                    <p:embed/>
                  </p:oleObj>
                </mc:Choice>
                <mc:Fallback>
                  <p:oleObj name="Equation" r:id="rId45" imgW="164885" imgH="164885" progId="Equation.DSMT4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" y="2508"/>
                          <a:ext cx="22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9" name="Object 53"/>
            <p:cNvGraphicFramePr>
              <a:graphicFrameLocks noChangeAspect="1"/>
            </p:cNvGraphicFramePr>
            <p:nvPr/>
          </p:nvGraphicFramePr>
          <p:xfrm>
            <a:off x="2625" y="2515"/>
            <a:ext cx="210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0" name="Equation" r:id="rId46" imgW="152202" imgH="177569" progId="Equation.DSMT4">
                    <p:embed/>
                  </p:oleObj>
                </mc:Choice>
                <mc:Fallback>
                  <p:oleObj name="Equation" r:id="rId46" imgW="152202" imgH="177569" progId="Equation.DSMT4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2515"/>
                          <a:ext cx="210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0" name="Object 54"/>
            <p:cNvGraphicFramePr>
              <a:graphicFrameLocks noChangeAspect="1"/>
            </p:cNvGraphicFramePr>
            <p:nvPr/>
          </p:nvGraphicFramePr>
          <p:xfrm>
            <a:off x="3214" y="2524"/>
            <a:ext cx="210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1" name="Equation" r:id="rId47" imgW="152268" imgH="164957" progId="Equation.DSMT4">
                    <p:embed/>
                  </p:oleObj>
                </mc:Choice>
                <mc:Fallback>
                  <p:oleObj name="Equation" r:id="rId47" imgW="152268" imgH="164957" progId="Equation.DSMT4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" y="2524"/>
                          <a:ext cx="210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Line 73"/>
            <p:cNvSpPr>
              <a:spLocks noChangeShapeType="1"/>
            </p:cNvSpPr>
            <p:nvPr/>
          </p:nvSpPr>
          <p:spPr bwMode="auto">
            <a:xfrm>
              <a:off x="748" y="2341"/>
              <a:ext cx="635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9242" name="Object 74"/>
            <p:cNvGraphicFramePr>
              <a:graphicFrameLocks noChangeAspect="1"/>
            </p:cNvGraphicFramePr>
            <p:nvPr/>
          </p:nvGraphicFramePr>
          <p:xfrm>
            <a:off x="748" y="2507"/>
            <a:ext cx="402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2" name="Equation" r:id="rId48" imgW="291847" imgH="177646" progId="Equation.DSMT4">
                    <p:embed/>
                  </p:oleObj>
                </mc:Choice>
                <mc:Fallback>
                  <p:oleObj name="Equation" r:id="rId48" imgW="291847" imgH="177646" progId="Equation.DSMT4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2507"/>
                          <a:ext cx="402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3" name="Object 75"/>
            <p:cNvGraphicFramePr>
              <a:graphicFrameLocks noChangeAspect="1"/>
            </p:cNvGraphicFramePr>
            <p:nvPr/>
          </p:nvGraphicFramePr>
          <p:xfrm>
            <a:off x="975" y="2251"/>
            <a:ext cx="419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3" name="Equation" r:id="rId50" imgW="304404" imgH="177569" progId="Equation.DSMT4">
                    <p:embed/>
                  </p:oleObj>
                </mc:Choice>
                <mc:Fallback>
                  <p:oleObj name="Equation" r:id="rId50" imgW="304404" imgH="177569" progId="Equation.DSMT4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2251"/>
                          <a:ext cx="419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0" name="Oval 78"/>
          <p:cNvSpPr>
            <a:spLocks noChangeArrowheads="1"/>
          </p:cNvSpPr>
          <p:nvPr/>
        </p:nvSpPr>
        <p:spPr bwMode="auto">
          <a:xfrm>
            <a:off x="7800975" y="2276475"/>
            <a:ext cx="554038" cy="554038"/>
          </a:xfrm>
          <a:prstGeom prst="ellipse">
            <a:avLst/>
          </a:prstGeom>
          <a:solidFill>
            <a:srgbClr val="FF0066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44" name="AutoShape 19">
            <a:hlinkClick r:id="rId5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0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d)</a:t>
            </a:r>
            <a:r>
              <a:rPr lang="pt-PT" altLang="pt-PT" sz="2400">
                <a:latin typeface="Arial Narrow" pitchFamily="34" charset="0"/>
              </a:rPr>
              <a:t> Duas retas complanares</a:t>
            </a:r>
            <a:endParaRPr lang="pt-PT" altLang="pt-PT" sz="240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d)</a:t>
            </a:r>
            <a:r>
              <a:rPr lang="pt-PT" altLang="pt-PT" sz="2400">
                <a:latin typeface="Arial Narrow" pitchFamily="34" charset="0"/>
              </a:rPr>
              <a:t> Duas retas </a:t>
            </a:r>
            <a:r>
              <a:rPr lang="pt-PT" altLang="pt-PT" sz="2400"/>
              <a:t>complanares</a:t>
            </a:r>
          </a:p>
        </p:txBody>
      </p:sp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1327150" y="4243388"/>
          <a:ext cx="18605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6" imgW="634725" imgH="203112" progId="Equation.DSMT4">
                  <p:embed/>
                </p:oleObj>
              </mc:Choice>
              <mc:Fallback>
                <p:oleObj name="Equation" r:id="rId6" imgW="634725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243388"/>
                        <a:ext cx="18605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d)</a:t>
            </a:r>
            <a:r>
              <a:rPr lang="pt-PT" altLang="pt-PT" sz="2400">
                <a:latin typeface="Arial Narrow" pitchFamily="34" charset="0"/>
              </a:rPr>
              <a:t> Duas retas </a:t>
            </a:r>
            <a:r>
              <a:rPr lang="pt-PT" altLang="pt-PT" sz="2400"/>
              <a:t>complanares</a:t>
            </a:r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327150" y="4243388"/>
          <a:ext cx="18605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Equation" r:id="rId6" imgW="634725" imgH="203112" progId="Equation.DSMT4">
                  <p:embed/>
                </p:oleObj>
              </mc:Choice>
              <mc:Fallback>
                <p:oleObj name="Equation" r:id="rId6" imgW="634725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243388"/>
                        <a:ext cx="18605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e)</a:t>
            </a:r>
            <a:r>
              <a:rPr lang="pt-PT" altLang="pt-PT" sz="2400">
                <a:latin typeface="Arial Narrow" pitchFamily="34" charset="0"/>
              </a:rPr>
              <a:t> Duas retas não complanares</a:t>
            </a:r>
            <a:endParaRPr lang="pt-PT" altLang="pt-PT" sz="240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e)</a:t>
            </a:r>
            <a:r>
              <a:rPr lang="pt-PT" altLang="pt-PT" sz="2400">
                <a:latin typeface="Arial Narrow" pitchFamily="34" charset="0"/>
              </a:rPr>
              <a:t> Duas retas não complanares</a:t>
            </a:r>
          </a:p>
        </p:txBody>
      </p:sp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1344613" y="4243388"/>
          <a:ext cx="18240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Equation" r:id="rId6" imgW="622030" imgH="203112" progId="Equation.DSMT4">
                  <p:embed/>
                </p:oleObj>
              </mc:Choice>
              <mc:Fallback>
                <p:oleObj name="Equation" r:id="rId6" imgW="622030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243388"/>
                        <a:ext cx="182403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f)</a:t>
            </a:r>
            <a:r>
              <a:rPr lang="pt-PT" altLang="pt-PT" sz="2400">
                <a:latin typeface="Arial Narrow" pitchFamily="34" charset="0"/>
              </a:rPr>
              <a:t> O plano a colorido</a:t>
            </a:r>
          </a:p>
        </p:txBody>
      </p:sp>
      <p:sp>
        <p:nvSpPr>
          <p:cNvPr id="78853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1762125" y="4221163"/>
          <a:ext cx="11160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Equation" r:id="rId6" imgW="380670" imgH="177646" progId="Equation.DSMT4">
                  <p:embed/>
                </p:oleObj>
              </mc:Choice>
              <mc:Fallback>
                <p:oleObj name="Equation" r:id="rId6" imgW="380670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4221163"/>
                        <a:ext cx="11160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509713"/>
            <a:ext cx="42862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f)</a:t>
            </a:r>
            <a:r>
              <a:rPr lang="pt-PT" altLang="pt-PT" sz="2400">
                <a:latin typeface="Arial Narrow" pitchFamily="34" charset="0"/>
              </a:rPr>
              <a:t> O plano a colorido</a:t>
            </a:r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1751013" y="4221163"/>
          <a:ext cx="11160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6" imgW="380670" imgH="177646" progId="Equation.DSMT4">
                  <p:embed/>
                </p:oleObj>
              </mc:Choice>
              <mc:Fallback>
                <p:oleObj name="Equation" r:id="rId6" imgW="380670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4221163"/>
                        <a:ext cx="11160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g)</a:t>
            </a:r>
            <a:r>
              <a:rPr lang="pt-PT" altLang="pt-PT" sz="2400">
                <a:latin typeface="Arial Narrow" pitchFamily="34" charset="0"/>
              </a:rPr>
              <a:t> Dois planos paralelos</a:t>
            </a:r>
            <a:endParaRPr lang="pt-PT" altLang="pt-PT" sz="240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g)</a:t>
            </a:r>
            <a:r>
              <a:rPr lang="pt-PT" altLang="pt-PT" sz="2400">
                <a:latin typeface="Arial Narrow" pitchFamily="34" charset="0"/>
              </a:rPr>
              <a:t> </a:t>
            </a:r>
            <a:r>
              <a:rPr lang="pt-PT" altLang="pt-PT" sz="2400"/>
              <a:t>Dois planos paralelos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1047750" y="4243388"/>
          <a:ext cx="24193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Equation" r:id="rId6" imgW="825500" imgH="203200" progId="Equation.DSMT4">
                  <p:embed/>
                </p:oleObj>
              </mc:Choice>
              <mc:Fallback>
                <p:oleObj name="Equation" r:id="rId6" imgW="8255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243388"/>
                        <a:ext cx="24193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h)</a:t>
            </a:r>
            <a:r>
              <a:rPr lang="pt-PT" altLang="pt-PT" sz="2400">
                <a:latin typeface="Arial Narrow" pitchFamily="34" charset="0"/>
              </a:rPr>
              <a:t> Dois planos concorrentes</a:t>
            </a:r>
            <a:endParaRPr lang="pt-PT" altLang="pt-PT" sz="240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Probabilidades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1476375" y="4730750"/>
          <a:ext cx="11525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4" imgW="393529" imgH="393529" progId="Equation.DSMT4">
                  <p:embed/>
                </p:oleObj>
              </mc:Choice>
              <mc:Fallback>
                <p:oleObj name="Equation" r:id="rId4" imgW="39352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30750"/>
                        <a:ext cx="11525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021513" y="1544638"/>
            <a:ext cx="1511300" cy="1366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7131050" y="1628775"/>
            <a:ext cx="554038" cy="5540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131050" y="2276475"/>
            <a:ext cx="554038" cy="5540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804150" y="1628775"/>
            <a:ext cx="554038" cy="5540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Uma caixa tem 4 bolas: duas azuis, uma vermelha e uma rosa.</a:t>
            </a:r>
            <a:r>
              <a:rPr lang="pt-PT" altLang="pt-PT" sz="2400"/>
              <a:t> 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323850" y="2565400"/>
            <a:ext cx="59277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c)</a:t>
            </a:r>
            <a:r>
              <a:rPr lang="pt-PT" altLang="pt-PT" sz="2400">
                <a:latin typeface="Arial Narrow" pitchFamily="34" charset="0"/>
              </a:rPr>
              <a:t> A Ana retira uma bola azul da caixa.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	Seguidamente o Miguel retira uma bola ao acaso da caixa.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	Qual é a probabilidade de o Miguel também retirar uma bola azul?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113588" y="1608138"/>
            <a:ext cx="576262" cy="576262"/>
            <a:chOff x="4481" y="1013"/>
            <a:chExt cx="363" cy="363"/>
          </a:xfrm>
        </p:grpSpPr>
        <p:sp>
          <p:nvSpPr>
            <p:cNvPr id="10252" name="Line 18"/>
            <p:cNvSpPr>
              <a:spLocks noChangeShapeType="1"/>
            </p:cNvSpPr>
            <p:nvPr/>
          </p:nvSpPr>
          <p:spPr bwMode="auto">
            <a:xfrm>
              <a:off x="4481" y="1035"/>
              <a:ext cx="363" cy="31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253" name="Line 20"/>
            <p:cNvSpPr>
              <a:spLocks noChangeShapeType="1"/>
            </p:cNvSpPr>
            <p:nvPr/>
          </p:nvSpPr>
          <p:spPr bwMode="auto">
            <a:xfrm rot="5400000">
              <a:off x="4469" y="1036"/>
              <a:ext cx="363" cy="31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0251" name="Oval 22"/>
          <p:cNvSpPr>
            <a:spLocks noChangeArrowheads="1"/>
          </p:cNvSpPr>
          <p:nvPr/>
        </p:nvSpPr>
        <p:spPr bwMode="auto">
          <a:xfrm>
            <a:off x="7800975" y="2276475"/>
            <a:ext cx="554038" cy="554038"/>
          </a:xfrm>
          <a:prstGeom prst="ellipse">
            <a:avLst/>
          </a:prstGeom>
          <a:solidFill>
            <a:srgbClr val="FF0066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4" name="AutoShape 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h)</a:t>
            </a:r>
            <a:r>
              <a:rPr lang="pt-PT" altLang="pt-PT" sz="2400">
                <a:latin typeface="Arial Narrow" pitchFamily="34" charset="0"/>
              </a:rPr>
              <a:t> Dois planos concorrentes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83973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992188" y="4243388"/>
          <a:ext cx="25320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Equation" r:id="rId6" imgW="863225" imgH="203112" progId="Equation.DSMT4">
                  <p:embed/>
                </p:oleObj>
              </mc:Choice>
              <mc:Fallback>
                <p:oleObj name="Equation" r:id="rId6" imgW="863225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4243388"/>
                        <a:ext cx="2532062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i)</a:t>
            </a:r>
            <a:r>
              <a:rPr lang="pt-PT" altLang="pt-PT" sz="2400">
                <a:latin typeface="Arial Narrow" pitchFamily="34" charset="0"/>
              </a:rPr>
              <a:t> Dois planos perpendiculares</a:t>
            </a:r>
            <a:endParaRPr lang="pt-PT" altLang="pt-PT" sz="240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592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i)</a:t>
            </a:r>
            <a:r>
              <a:rPr lang="pt-PT" altLang="pt-PT" sz="2400">
                <a:latin typeface="Arial Narrow" pitchFamily="34" charset="0"/>
              </a:rPr>
              <a:t> Dois planos perpendiculares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1028700" y="4243388"/>
          <a:ext cx="2457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9" name="Equation" r:id="rId6" imgW="837836" imgH="203112" progId="Equation.DSMT4">
                  <p:embed/>
                </p:oleObj>
              </mc:Choice>
              <mc:Fallback>
                <p:oleObj name="Equation" r:id="rId6" imgW="837836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243388"/>
                        <a:ext cx="24574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j)</a:t>
            </a:r>
            <a:r>
              <a:rPr lang="pt-PT" altLang="pt-PT" sz="2400">
                <a:latin typeface="Arial Narrow" pitchFamily="34" charset="0"/>
              </a:rPr>
              <a:t> Uma reta paralela ao plano </a:t>
            </a:r>
            <a:r>
              <a:rPr lang="pt-PT" altLang="pt-PT" sz="2400" i="1">
                <a:latin typeface="Book Antiqua" pitchFamily="18" charset="0"/>
              </a:rPr>
              <a:t>BGH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23850" y="2462213"/>
            <a:ext cx="4319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j)</a:t>
            </a:r>
            <a:r>
              <a:rPr lang="pt-PT" altLang="pt-PT" sz="2400">
                <a:latin typeface="Arial Narrow" pitchFamily="34" charset="0"/>
              </a:rPr>
              <a:t> Uma reta estritamente paralela ao plano </a:t>
            </a:r>
            <a:r>
              <a:rPr lang="pt-PT" altLang="pt-PT" sz="2400" i="1">
                <a:latin typeface="Book Antiqua" pitchFamily="18" charset="0"/>
              </a:rPr>
              <a:t>BGH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1958975" y="4243388"/>
          <a:ext cx="5953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Equation" r:id="rId6" imgW="203024" imgH="203024" progId="Equation.DSMT4">
                  <p:embed/>
                </p:oleObj>
              </mc:Choice>
              <mc:Fallback>
                <p:oleObj name="Equation" r:id="rId6" imgW="203024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4243388"/>
                        <a:ext cx="5953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36004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h)</a:t>
            </a:r>
            <a:r>
              <a:rPr lang="pt-PT" altLang="pt-PT" sz="2400">
                <a:latin typeface="Arial Narrow" pitchFamily="34" charset="0"/>
              </a:rPr>
              <a:t> Uma reta perpendicular ao plano </a:t>
            </a:r>
            <a:r>
              <a:rPr lang="pt-PT" altLang="pt-PT" sz="2400" i="1">
                <a:latin typeface="Book Antiqua" pitchFamily="18" charset="0"/>
              </a:rPr>
              <a:t>BGH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36004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h)</a:t>
            </a:r>
            <a:r>
              <a:rPr lang="pt-PT" altLang="pt-PT" sz="2400">
                <a:latin typeface="Arial Narrow" pitchFamily="34" charset="0"/>
              </a:rPr>
              <a:t> Uma reta perpendicular ao plano </a:t>
            </a:r>
            <a:r>
              <a:rPr lang="pt-PT" altLang="pt-PT" sz="2400" i="1">
                <a:latin typeface="Book Antiqua" pitchFamily="18" charset="0"/>
              </a:rPr>
              <a:t>BGH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1885950" y="4298950"/>
          <a:ext cx="7429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Equation" r:id="rId6" imgW="253780" imgH="164957" progId="Equation.DSMT4">
                  <p:embed/>
                </p:oleObj>
              </mc:Choice>
              <mc:Fallback>
                <p:oleObj name="Equation" r:id="rId6" imgW="253780" imgH="16495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4298950"/>
                        <a:ext cx="7429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59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3960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i)</a:t>
            </a:r>
            <a:r>
              <a:rPr lang="pt-PT" altLang="pt-PT" sz="2400">
                <a:latin typeface="Arial Narrow" pitchFamily="34" charset="0"/>
              </a:rPr>
              <a:t> Uma reta oblíqua ao plano </a:t>
            </a:r>
            <a:r>
              <a:rPr lang="pt-PT" altLang="pt-PT" sz="2400" i="1">
                <a:latin typeface="Book Antiqua" pitchFamily="18" charset="0"/>
              </a:rPr>
              <a:t>BGH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6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6063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1885950" y="4279900"/>
          <a:ext cx="7429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Equation" r:id="rId6" imgW="253670" imgH="177569" progId="Equation.DSMT4">
                  <p:embed/>
                </p:oleObj>
              </mc:Choice>
              <mc:Fallback>
                <p:oleObj name="Equation" r:id="rId6" imgW="253670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4279900"/>
                        <a:ext cx="74295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323850" y="2565400"/>
            <a:ext cx="3960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i)</a:t>
            </a:r>
            <a:r>
              <a:rPr lang="pt-PT" altLang="pt-PT" sz="2400">
                <a:latin typeface="Arial Narrow" pitchFamily="34" charset="0"/>
              </a:rPr>
              <a:t> Uma reta oblíqua ao plano </a:t>
            </a:r>
            <a:r>
              <a:rPr lang="pt-PT" altLang="pt-PT" sz="2400" i="1">
                <a:latin typeface="Book Antiqua" pitchFamily="18" charset="0"/>
              </a:rPr>
              <a:t>BGH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509713"/>
            <a:ext cx="42862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1885950" y="4279900"/>
          <a:ext cx="7429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Equation" r:id="rId6" imgW="253670" imgH="177569" progId="Equation.DSMT4">
                  <p:embed/>
                </p:oleObj>
              </mc:Choice>
              <mc:Fallback>
                <p:oleObj name="Equation" r:id="rId6" imgW="253670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4279900"/>
                        <a:ext cx="74295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Text Box 7"/>
          <p:cNvSpPr txBox="1">
            <a:spLocks noChangeArrowheads="1"/>
          </p:cNvSpPr>
          <p:nvPr/>
        </p:nvSpPr>
        <p:spPr bwMode="auto">
          <a:xfrm>
            <a:off x="323850" y="2565400"/>
            <a:ext cx="3960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latin typeface="Arial Narrow" pitchFamily="34" charset="0"/>
              </a:rPr>
              <a:t>i)</a:t>
            </a:r>
            <a:r>
              <a:rPr lang="pt-PT" altLang="pt-PT" sz="2400">
                <a:latin typeface="Arial Narrow" pitchFamily="34" charset="0"/>
              </a:rPr>
              <a:t> Uma reta oblíqua ao plano </a:t>
            </a:r>
            <a:r>
              <a:rPr lang="pt-PT" altLang="pt-PT" sz="2400" i="1">
                <a:latin typeface="Book Antiqua" pitchFamily="18" charset="0"/>
              </a:rPr>
              <a:t>BGH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7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Probabilidades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836613" y="2708275"/>
          <a:ext cx="73247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4" imgW="2501900" imgH="215900" progId="Equation.DSMT4">
                  <p:embed/>
                </p:oleObj>
              </mc:Choice>
              <mc:Fallback>
                <p:oleObj name="Equation" r:id="rId4" imgW="2501900" imgH="215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708275"/>
                        <a:ext cx="73247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8497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Escolhe-se ao acaso um número inteiro de 1 a 15.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Qual é a probabilidade de esse número ser primo?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042988" y="3573463"/>
          <a:ext cx="21558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6" imgW="736280" imgH="393529" progId="Equation.DSMT4">
                  <p:embed/>
                </p:oleObj>
              </mc:Choice>
              <mc:Fallback>
                <p:oleObj name="Equation" r:id="rId6" imgW="73628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73463"/>
                        <a:ext cx="21558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39608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Nota: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	A reta </a:t>
            </a:r>
            <a:r>
              <a:rPr lang="pt-PT" altLang="pt-PT" sz="2400" i="1">
                <a:solidFill>
                  <a:schemeClr val="tx2"/>
                </a:solidFill>
                <a:latin typeface="Book Antiqua" pitchFamily="18" charset="0"/>
              </a:rPr>
              <a:t>ED</a:t>
            </a: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 e o plano </a:t>
            </a:r>
            <a:r>
              <a:rPr lang="pt-PT" altLang="pt-PT" sz="2400" i="1">
                <a:solidFill>
                  <a:schemeClr val="tx2"/>
                </a:solidFill>
                <a:latin typeface="Book Antiqua" pitchFamily="18" charset="0"/>
              </a:rPr>
              <a:t>BGH</a:t>
            </a: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 são concorrentes.</a:t>
            </a:r>
            <a:endParaRPr lang="pt-PT" altLang="pt-PT" sz="2400" i="1">
              <a:solidFill>
                <a:schemeClr val="tx2"/>
              </a:solidFill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solidFill>
                <a:schemeClr val="tx2"/>
              </a:solidFill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870200"/>
            <a:ext cx="4219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1582738"/>
            <a:ext cx="47815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592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Observa o prisma pentagonal da figura.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Arial Narrow" pitchFamily="34" charset="0"/>
              </a:rPr>
              <a:t>Indica</a:t>
            </a:r>
            <a:r>
              <a:rPr lang="pt-PT" altLang="pt-PT" sz="2400"/>
              <a:t> </a:t>
            </a:r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2879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Posições relativas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39608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Nota: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	A reta </a:t>
            </a:r>
            <a:r>
              <a:rPr lang="pt-PT" altLang="pt-PT" sz="2400" i="1">
                <a:solidFill>
                  <a:schemeClr val="tx2"/>
                </a:solidFill>
                <a:latin typeface="Book Antiqua" pitchFamily="18" charset="0"/>
              </a:rPr>
              <a:t>ED</a:t>
            </a: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 e o plano </a:t>
            </a:r>
            <a:r>
              <a:rPr lang="pt-PT" altLang="pt-PT" sz="2400" i="1">
                <a:solidFill>
                  <a:schemeClr val="tx2"/>
                </a:solidFill>
                <a:latin typeface="Book Antiqua" pitchFamily="18" charset="0"/>
              </a:rPr>
              <a:t>BGH</a:t>
            </a:r>
            <a:r>
              <a:rPr lang="pt-PT" altLang="pt-PT" sz="2400">
                <a:solidFill>
                  <a:schemeClr val="tx2"/>
                </a:solidFill>
                <a:latin typeface="Arial Narrow" pitchFamily="34" charset="0"/>
              </a:rPr>
              <a:t> são concorrentes.</a:t>
            </a:r>
            <a:endParaRPr lang="pt-PT" altLang="pt-PT" sz="2400" i="1">
              <a:solidFill>
                <a:schemeClr val="tx2"/>
              </a:solidFill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solidFill>
                <a:schemeClr val="tx2"/>
              </a:solidFill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6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Lugares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Geométricos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3640138" y="3430588"/>
            <a:ext cx="2159000" cy="2159000"/>
          </a:xfrm>
          <a:prstGeom prst="ellipse">
            <a:avLst/>
          </a:prstGeom>
          <a:solidFill>
            <a:srgbClr val="000099">
              <a:alpha val="16862"/>
            </a:srgbClr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97283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2400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Lugares geométricos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818188" y="115888"/>
            <a:ext cx="226377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5400" u="sng">
                <a:solidFill>
                  <a:srgbClr val="FF0000"/>
                </a:solidFill>
              </a:rPr>
              <a:t>PLANO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b="1">
                <a:solidFill>
                  <a:srgbClr val="0000CC"/>
                </a:solidFill>
              </a:rPr>
              <a:t>Conjunto de pontos cuja distância …</a:t>
            </a:r>
          </a:p>
        </p:txBody>
      </p:sp>
      <p:sp>
        <p:nvSpPr>
          <p:cNvPr id="261126" name="Oval 6"/>
          <p:cNvSpPr>
            <a:spLocks noChangeArrowheads="1"/>
          </p:cNvSpPr>
          <p:nvPr/>
        </p:nvSpPr>
        <p:spPr bwMode="auto">
          <a:xfrm>
            <a:off x="268288" y="3430588"/>
            <a:ext cx="2159000" cy="2159000"/>
          </a:xfrm>
          <a:prstGeom prst="ellips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52388" y="2022475"/>
            <a:ext cx="2503487" cy="2697163"/>
            <a:chOff x="52389" y="2021939"/>
            <a:chExt cx="2503387" cy="2698031"/>
          </a:xfrm>
        </p:grpSpPr>
        <p:sp>
          <p:nvSpPr>
            <p:cNvPr id="97307" name="Text Box 5"/>
            <p:cNvSpPr txBox="1">
              <a:spLocks noChangeArrowheads="1"/>
            </p:cNvSpPr>
            <p:nvPr/>
          </p:nvSpPr>
          <p:spPr bwMode="auto">
            <a:xfrm>
              <a:off x="52389" y="2021939"/>
              <a:ext cx="2503387" cy="83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ao ponto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C</a:t>
              </a:r>
              <a:r>
                <a:rPr lang="pt-PT" altLang="pt-PT" sz="2400" b="1">
                  <a:solidFill>
                    <a:srgbClr val="0000CC"/>
                  </a:solidFill>
                </a:rPr>
                <a:t> é igual a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r</a:t>
              </a:r>
            </a:p>
          </p:txBody>
        </p:sp>
        <p:grpSp>
          <p:nvGrpSpPr>
            <p:cNvPr id="97308" name="Grupo 17"/>
            <p:cNvGrpSpPr>
              <a:grpSpLocks/>
            </p:cNvGrpSpPr>
            <p:nvPr/>
          </p:nvGrpSpPr>
          <p:grpSpPr bwMode="auto">
            <a:xfrm>
              <a:off x="584591" y="3746418"/>
              <a:ext cx="1207563" cy="973552"/>
              <a:chOff x="584591" y="3746418"/>
              <a:chExt cx="1207563" cy="973552"/>
            </a:xfrm>
          </p:grpSpPr>
          <p:graphicFrame>
            <p:nvGraphicFramePr>
              <p:cNvPr id="97309" name="Object 6"/>
              <p:cNvGraphicFramePr>
                <a:graphicFrameLocks noChangeAspect="1"/>
              </p:cNvGraphicFramePr>
              <p:nvPr/>
            </p:nvGraphicFramePr>
            <p:xfrm>
              <a:off x="1249229" y="4323095"/>
              <a:ext cx="542925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54" name="Equation" r:id="rId4" imgW="241091" imgH="177646" progId="Equation.DSMT4">
                      <p:embed/>
                    </p:oleObj>
                  </mc:Choice>
                  <mc:Fallback>
                    <p:oleObj name="Equation" r:id="rId4" imgW="241091" imgH="177646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9229" y="4323095"/>
                            <a:ext cx="542925" cy="396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7310" name="Conexão reta 7"/>
              <p:cNvCxnSpPr>
                <a:cxnSpLocks noChangeShapeType="1"/>
                <a:stCxn id="261126" idx="1"/>
              </p:cNvCxnSpPr>
              <p:nvPr/>
            </p:nvCxnSpPr>
            <p:spPr bwMode="auto">
              <a:xfrm>
                <a:off x="584591" y="3746418"/>
                <a:ext cx="747049" cy="763942"/>
              </a:xfrm>
              <a:prstGeom prst="line">
                <a:avLst/>
              </a:prstGeom>
              <a:noFill/>
              <a:ln w="38100" algn="ctr">
                <a:solidFill>
                  <a:srgbClr val="00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97311" name="Object 7"/>
              <p:cNvGraphicFramePr>
                <a:graphicFrameLocks noChangeAspect="1"/>
              </p:cNvGraphicFramePr>
              <p:nvPr/>
            </p:nvGraphicFramePr>
            <p:xfrm>
              <a:off x="1074465" y="3909591"/>
              <a:ext cx="257175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55" name="Equation" r:id="rId6" imgW="114201" imgH="139579" progId="Equation.DSMT4">
                      <p:embed/>
                    </p:oleObj>
                  </mc:Choice>
                  <mc:Fallback>
                    <p:oleObj name="Equation" r:id="rId6" imgW="114201" imgH="139579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4465" y="3909591"/>
                            <a:ext cx="257175" cy="312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-4763" y="5876925"/>
            <a:ext cx="2798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solidFill>
                  <a:srgbClr val="FF0000"/>
                </a:solidFill>
              </a:rPr>
              <a:t>Circunferência</a:t>
            </a:r>
          </a:p>
        </p:txBody>
      </p:sp>
      <p:grpSp>
        <p:nvGrpSpPr>
          <p:cNvPr id="4" name="Grupo 22"/>
          <p:cNvGrpSpPr>
            <a:grpSpLocks/>
          </p:cNvGrpSpPr>
          <p:nvPr/>
        </p:nvGrpSpPr>
        <p:grpSpPr bwMode="auto">
          <a:xfrm>
            <a:off x="2987675" y="1868488"/>
            <a:ext cx="3313113" cy="2851150"/>
            <a:chOff x="2987824" y="1868631"/>
            <a:chExt cx="3312367" cy="2851339"/>
          </a:xfrm>
        </p:grpSpPr>
        <p:sp>
          <p:nvSpPr>
            <p:cNvPr id="97302" name="Text Box 5"/>
            <p:cNvSpPr txBox="1">
              <a:spLocks noChangeArrowheads="1"/>
            </p:cNvSpPr>
            <p:nvPr/>
          </p:nvSpPr>
          <p:spPr bwMode="auto">
            <a:xfrm>
              <a:off x="2987824" y="1868631"/>
              <a:ext cx="3312367" cy="120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ao ponto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C</a:t>
              </a:r>
              <a:r>
                <a:rPr lang="pt-PT" altLang="pt-PT" sz="2400" b="1">
                  <a:solidFill>
                    <a:srgbClr val="0000CC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é menor ou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igual do que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r</a:t>
              </a:r>
            </a:p>
          </p:txBody>
        </p:sp>
        <p:grpSp>
          <p:nvGrpSpPr>
            <p:cNvPr id="97303" name="Grupo 18"/>
            <p:cNvGrpSpPr>
              <a:grpSpLocks/>
            </p:cNvGrpSpPr>
            <p:nvPr/>
          </p:nvGrpSpPr>
          <p:grpSpPr bwMode="auto">
            <a:xfrm>
              <a:off x="3955621" y="3746418"/>
              <a:ext cx="1207563" cy="973552"/>
              <a:chOff x="3955621" y="3746418"/>
              <a:chExt cx="1207563" cy="973552"/>
            </a:xfrm>
          </p:grpSpPr>
          <p:graphicFrame>
            <p:nvGraphicFramePr>
              <p:cNvPr id="97304" name="Object 4"/>
              <p:cNvGraphicFramePr>
                <a:graphicFrameLocks noChangeAspect="1"/>
              </p:cNvGraphicFramePr>
              <p:nvPr/>
            </p:nvGraphicFramePr>
            <p:xfrm>
              <a:off x="4620259" y="4323095"/>
              <a:ext cx="542925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56" name="Equation" r:id="rId8" imgW="241091" imgH="177646" progId="Equation.DSMT4">
                      <p:embed/>
                    </p:oleObj>
                  </mc:Choice>
                  <mc:Fallback>
                    <p:oleObj name="Equation" r:id="rId8" imgW="241091" imgH="177646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20259" y="4323095"/>
                            <a:ext cx="542925" cy="396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7305" name="Conexão reta 33"/>
              <p:cNvCxnSpPr>
                <a:cxnSpLocks noChangeShapeType="1"/>
                <a:stCxn id="32" idx="1"/>
              </p:cNvCxnSpPr>
              <p:nvPr/>
            </p:nvCxnSpPr>
            <p:spPr bwMode="auto">
              <a:xfrm>
                <a:off x="3955621" y="3746418"/>
                <a:ext cx="747049" cy="763942"/>
              </a:xfrm>
              <a:prstGeom prst="line">
                <a:avLst/>
              </a:prstGeom>
              <a:noFill/>
              <a:ln w="38100" algn="ctr">
                <a:solidFill>
                  <a:srgbClr val="00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97306" name="Object 5"/>
              <p:cNvGraphicFramePr>
                <a:graphicFrameLocks noChangeAspect="1"/>
              </p:cNvGraphicFramePr>
              <p:nvPr/>
            </p:nvGraphicFramePr>
            <p:xfrm>
              <a:off x="4445495" y="3909591"/>
              <a:ext cx="257175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57" name="Equation" r:id="rId10" imgW="114201" imgH="139579" progId="Equation.DSMT4">
                      <p:embed/>
                    </p:oleObj>
                  </mc:Choice>
                  <mc:Fallback>
                    <p:oleObj name="Equation" r:id="rId10" imgW="114201" imgH="139579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5495" y="3909591"/>
                            <a:ext cx="257175" cy="312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900488" y="5899150"/>
            <a:ext cx="14382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solidFill>
                  <a:srgbClr val="FF0000"/>
                </a:solidFill>
              </a:rPr>
              <a:t>Círculo</a:t>
            </a: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6867525" y="5876925"/>
            <a:ext cx="18716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solidFill>
                  <a:srgbClr val="FF0000"/>
                </a:solidFill>
              </a:rPr>
              <a:t>Mediatriz</a:t>
            </a:r>
          </a:p>
        </p:txBody>
      </p:sp>
      <p:grpSp>
        <p:nvGrpSpPr>
          <p:cNvPr id="6" name="Grupo 23"/>
          <p:cNvGrpSpPr>
            <a:grpSpLocks/>
          </p:cNvGrpSpPr>
          <p:nvPr/>
        </p:nvGrpSpPr>
        <p:grpSpPr bwMode="auto">
          <a:xfrm>
            <a:off x="5997575" y="1900238"/>
            <a:ext cx="3311525" cy="3760787"/>
            <a:chOff x="5997154" y="1900302"/>
            <a:chExt cx="3312367" cy="3760946"/>
          </a:xfrm>
        </p:grpSpPr>
        <p:sp>
          <p:nvSpPr>
            <p:cNvPr id="97297" name="Text Box 5"/>
            <p:cNvSpPr txBox="1">
              <a:spLocks noChangeArrowheads="1"/>
            </p:cNvSpPr>
            <p:nvPr/>
          </p:nvSpPr>
          <p:spPr bwMode="auto">
            <a:xfrm>
              <a:off x="5997154" y="1900302"/>
              <a:ext cx="3312367" cy="120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ao ponto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A</a:t>
              </a:r>
              <a:r>
                <a:rPr lang="pt-PT" altLang="pt-PT" sz="2400" b="1">
                  <a:solidFill>
                    <a:srgbClr val="0000CC"/>
                  </a:solidFill>
                </a:rPr>
                <a:t> é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igual à distância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ao ponto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B</a:t>
              </a:r>
              <a:endParaRPr lang="pt-PT" altLang="pt-PT" sz="2400" b="1">
                <a:solidFill>
                  <a:srgbClr val="0000CC"/>
                </a:solidFill>
              </a:endParaRPr>
            </a:p>
          </p:txBody>
        </p:sp>
        <p:grpSp>
          <p:nvGrpSpPr>
            <p:cNvPr id="97298" name="Grupo 19"/>
            <p:cNvGrpSpPr>
              <a:grpSpLocks/>
            </p:cNvGrpSpPr>
            <p:nvPr/>
          </p:nvGrpSpPr>
          <p:grpSpPr bwMode="auto">
            <a:xfrm>
              <a:off x="7653338" y="3225800"/>
              <a:ext cx="571500" cy="2435448"/>
              <a:chOff x="7653338" y="3225800"/>
              <a:chExt cx="571500" cy="2435448"/>
            </a:xfrm>
          </p:grpSpPr>
          <p:graphicFrame>
            <p:nvGraphicFramePr>
              <p:cNvPr id="97299" name="Object 4"/>
              <p:cNvGraphicFramePr>
                <a:graphicFrameLocks noChangeAspect="1"/>
              </p:cNvGraphicFramePr>
              <p:nvPr/>
            </p:nvGraphicFramePr>
            <p:xfrm>
              <a:off x="7667851" y="5291361"/>
              <a:ext cx="514350" cy="369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58" name="Equation" r:id="rId12" imgW="228501" imgH="165028" progId="Equation.DSMT4">
                      <p:embed/>
                    </p:oleObj>
                  </mc:Choice>
                  <mc:Fallback>
                    <p:oleObj name="Equation" r:id="rId12" imgW="228501" imgH="165028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67851" y="5291361"/>
                            <a:ext cx="514350" cy="3698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7300" name="Conexão reta 39"/>
              <p:cNvCxnSpPr>
                <a:cxnSpLocks noChangeShapeType="1"/>
              </p:cNvCxnSpPr>
              <p:nvPr/>
            </p:nvCxnSpPr>
            <p:spPr bwMode="auto">
              <a:xfrm>
                <a:off x="7769449" y="3420867"/>
                <a:ext cx="0" cy="2024357"/>
              </a:xfrm>
              <a:prstGeom prst="line">
                <a:avLst/>
              </a:prstGeom>
              <a:noFill/>
              <a:ln w="38100" algn="ctr">
                <a:solidFill>
                  <a:srgbClr val="00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97301" name="Object 3"/>
              <p:cNvGraphicFramePr>
                <a:graphicFrameLocks noChangeAspect="1"/>
              </p:cNvGraphicFramePr>
              <p:nvPr/>
            </p:nvGraphicFramePr>
            <p:xfrm>
              <a:off x="7653338" y="3225800"/>
              <a:ext cx="571500" cy="369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59" name="Equation" r:id="rId14" imgW="253780" imgH="164957" progId="Equation.DSMT4">
                      <p:embed/>
                    </p:oleObj>
                  </mc:Choice>
                  <mc:Fallback>
                    <p:oleObj name="Equation" r:id="rId14" imgW="253780" imgH="164957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53338" y="3225800"/>
                            <a:ext cx="571500" cy="369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upo 86015"/>
          <p:cNvGrpSpPr>
            <a:grpSpLocks/>
          </p:cNvGrpSpPr>
          <p:nvPr/>
        </p:nvGrpSpPr>
        <p:grpSpPr bwMode="auto">
          <a:xfrm>
            <a:off x="6535738" y="4222750"/>
            <a:ext cx="2519362" cy="209550"/>
            <a:chOff x="6535652" y="4222328"/>
            <a:chExt cx="2552490" cy="210717"/>
          </a:xfrm>
        </p:grpSpPr>
        <p:cxnSp>
          <p:nvCxnSpPr>
            <p:cNvPr id="97294" name="Conexão reta 44"/>
            <p:cNvCxnSpPr>
              <a:cxnSpLocks noChangeShapeType="1"/>
            </p:cNvCxnSpPr>
            <p:nvPr/>
          </p:nvCxnSpPr>
          <p:spPr bwMode="auto">
            <a:xfrm flipH="1">
              <a:off x="6535652" y="4433045"/>
              <a:ext cx="2552490" cy="0"/>
            </a:xfrm>
            <a:prstGeom prst="line">
              <a:avLst/>
            </a:prstGeom>
            <a:noFill/>
            <a:ln w="38100" algn="ctr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5" name="Conexão reta 25"/>
            <p:cNvCxnSpPr>
              <a:cxnSpLocks noChangeShapeType="1"/>
            </p:cNvCxnSpPr>
            <p:nvPr/>
          </p:nvCxnSpPr>
          <p:spPr bwMode="auto">
            <a:xfrm>
              <a:off x="7774513" y="4222328"/>
              <a:ext cx="180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6" name="Conexão reta 27"/>
            <p:cNvCxnSpPr>
              <a:cxnSpLocks noChangeShapeType="1"/>
            </p:cNvCxnSpPr>
            <p:nvPr/>
          </p:nvCxnSpPr>
          <p:spPr bwMode="auto">
            <a:xfrm>
              <a:off x="7956376" y="4222328"/>
              <a:ext cx="0" cy="1800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AutoShape 19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6019" grpId="0" animBg="1"/>
      <p:bldP spid="86021" grpId="0"/>
      <p:bldP spid="261126" grpId="0" animBg="1"/>
      <p:bldP spid="30" grpId="0" animBg="1"/>
      <p:bldP spid="36" grpId="0" animBg="1"/>
      <p:bldP spid="4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s://wchaverri.files.wordpress.com/2009/10/esf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349625"/>
            <a:ext cx="231775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3"/>
          <p:cNvGrpSpPr>
            <a:grpSpLocks/>
          </p:cNvGrpSpPr>
          <p:nvPr/>
        </p:nvGrpSpPr>
        <p:grpSpPr bwMode="auto">
          <a:xfrm>
            <a:off x="3559175" y="3359150"/>
            <a:ext cx="2317750" cy="2293938"/>
            <a:chOff x="3558884" y="3358771"/>
            <a:chExt cx="2317911" cy="2294557"/>
          </a:xfrm>
        </p:grpSpPr>
        <p:pic>
          <p:nvPicPr>
            <p:cNvPr id="98333" name="Picture 2" descr="https://wchaverri.files.wordpress.com/2009/10/esfer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884" y="3358771"/>
              <a:ext cx="2317911" cy="2294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34" name="Oval 6"/>
            <p:cNvSpPr>
              <a:spLocks noChangeArrowheads="1"/>
            </p:cNvSpPr>
            <p:nvPr/>
          </p:nvSpPr>
          <p:spPr bwMode="auto">
            <a:xfrm>
              <a:off x="3639443" y="3430240"/>
              <a:ext cx="2159000" cy="2159000"/>
            </a:xfrm>
            <a:prstGeom prst="ellipse">
              <a:avLst/>
            </a:prstGeom>
            <a:solidFill>
              <a:srgbClr val="00009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</p:grpSp>
      <p:sp>
        <p:nvSpPr>
          <p:cNvPr id="98308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2400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Lugares geométricos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627688" y="115888"/>
            <a:ext cx="264477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5400" u="sng">
                <a:solidFill>
                  <a:srgbClr val="FF0000"/>
                </a:solidFill>
              </a:rPr>
              <a:t>ESPAÇO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b="1">
                <a:solidFill>
                  <a:srgbClr val="0000CC"/>
                </a:solidFill>
              </a:rPr>
              <a:t>Conjunto de pontos cuja distância …</a:t>
            </a:r>
          </a:p>
        </p:txBody>
      </p:sp>
      <p:grpSp>
        <p:nvGrpSpPr>
          <p:cNvPr id="4" name="Grupo 21"/>
          <p:cNvGrpSpPr>
            <a:grpSpLocks/>
          </p:cNvGrpSpPr>
          <p:nvPr/>
        </p:nvGrpSpPr>
        <p:grpSpPr bwMode="auto">
          <a:xfrm>
            <a:off x="52388" y="2022475"/>
            <a:ext cx="2503487" cy="2697163"/>
            <a:chOff x="52389" y="2021939"/>
            <a:chExt cx="2503387" cy="2698031"/>
          </a:xfrm>
        </p:grpSpPr>
        <p:sp>
          <p:nvSpPr>
            <p:cNvPr id="98328" name="Text Box 5"/>
            <p:cNvSpPr txBox="1">
              <a:spLocks noChangeArrowheads="1"/>
            </p:cNvSpPr>
            <p:nvPr/>
          </p:nvSpPr>
          <p:spPr bwMode="auto">
            <a:xfrm>
              <a:off x="52389" y="2021939"/>
              <a:ext cx="2503387" cy="83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ao ponto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C</a:t>
              </a:r>
              <a:r>
                <a:rPr lang="pt-PT" altLang="pt-PT" sz="2400" b="1">
                  <a:solidFill>
                    <a:srgbClr val="0000CC"/>
                  </a:solidFill>
                </a:rPr>
                <a:t> é igual a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r</a:t>
              </a:r>
            </a:p>
          </p:txBody>
        </p:sp>
        <p:grpSp>
          <p:nvGrpSpPr>
            <p:cNvPr id="98329" name="Grupo 17"/>
            <p:cNvGrpSpPr>
              <a:grpSpLocks/>
            </p:cNvGrpSpPr>
            <p:nvPr/>
          </p:nvGrpSpPr>
          <p:grpSpPr bwMode="auto">
            <a:xfrm>
              <a:off x="584591" y="3746418"/>
              <a:ext cx="1207563" cy="973552"/>
              <a:chOff x="584591" y="3746418"/>
              <a:chExt cx="1207563" cy="973552"/>
            </a:xfrm>
          </p:grpSpPr>
          <p:graphicFrame>
            <p:nvGraphicFramePr>
              <p:cNvPr id="98330" name="Object 6"/>
              <p:cNvGraphicFramePr>
                <a:graphicFrameLocks noChangeAspect="1"/>
              </p:cNvGraphicFramePr>
              <p:nvPr/>
            </p:nvGraphicFramePr>
            <p:xfrm>
              <a:off x="1249229" y="4323095"/>
              <a:ext cx="542925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77" name="Equation" r:id="rId5" imgW="241091" imgH="177646" progId="Equation.DSMT4">
                      <p:embed/>
                    </p:oleObj>
                  </mc:Choice>
                  <mc:Fallback>
                    <p:oleObj name="Equation" r:id="rId5" imgW="241091" imgH="177646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9229" y="4323095"/>
                            <a:ext cx="542925" cy="396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8331" name="Conexão reta 7"/>
              <p:cNvCxnSpPr>
                <a:cxnSpLocks noChangeShapeType="1"/>
              </p:cNvCxnSpPr>
              <p:nvPr/>
            </p:nvCxnSpPr>
            <p:spPr bwMode="auto">
              <a:xfrm>
                <a:off x="584591" y="3746418"/>
                <a:ext cx="747049" cy="763942"/>
              </a:xfrm>
              <a:prstGeom prst="line">
                <a:avLst/>
              </a:prstGeom>
              <a:noFill/>
              <a:ln w="38100" algn="ctr">
                <a:solidFill>
                  <a:srgbClr val="00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98332" name="Object 7"/>
              <p:cNvGraphicFramePr>
                <a:graphicFrameLocks noChangeAspect="1"/>
              </p:cNvGraphicFramePr>
              <p:nvPr/>
            </p:nvGraphicFramePr>
            <p:xfrm>
              <a:off x="1074465" y="3909591"/>
              <a:ext cx="257175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78" name="Equation" r:id="rId7" imgW="114201" imgH="139579" progId="Equation.DSMT4">
                      <p:embed/>
                    </p:oleObj>
                  </mc:Choice>
                  <mc:Fallback>
                    <p:oleObj name="Equation" r:id="rId7" imgW="114201" imgH="139579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4465" y="3909591"/>
                            <a:ext cx="257175" cy="312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96875" y="5876925"/>
            <a:ext cx="19939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solidFill>
                  <a:srgbClr val="FF0000"/>
                </a:solidFill>
              </a:rPr>
              <a:t>Superfície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solidFill>
                  <a:srgbClr val="FF0000"/>
                </a:solidFill>
              </a:rPr>
              <a:t>esférica</a:t>
            </a:r>
          </a:p>
        </p:txBody>
      </p:sp>
      <p:grpSp>
        <p:nvGrpSpPr>
          <p:cNvPr id="6" name="Grupo 22"/>
          <p:cNvGrpSpPr>
            <a:grpSpLocks/>
          </p:cNvGrpSpPr>
          <p:nvPr/>
        </p:nvGrpSpPr>
        <p:grpSpPr bwMode="auto">
          <a:xfrm>
            <a:off x="2987675" y="1868488"/>
            <a:ext cx="3313113" cy="2851150"/>
            <a:chOff x="2987824" y="1868631"/>
            <a:chExt cx="3312367" cy="2851339"/>
          </a:xfrm>
        </p:grpSpPr>
        <p:sp>
          <p:nvSpPr>
            <p:cNvPr id="98323" name="Text Box 5"/>
            <p:cNvSpPr txBox="1">
              <a:spLocks noChangeArrowheads="1"/>
            </p:cNvSpPr>
            <p:nvPr/>
          </p:nvSpPr>
          <p:spPr bwMode="auto">
            <a:xfrm>
              <a:off x="2987824" y="1868631"/>
              <a:ext cx="3312367" cy="120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ao ponto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C</a:t>
              </a:r>
              <a:r>
                <a:rPr lang="pt-PT" altLang="pt-PT" sz="2400" b="1">
                  <a:solidFill>
                    <a:srgbClr val="0000CC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é menor ou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igual do que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r</a:t>
              </a:r>
            </a:p>
          </p:txBody>
        </p:sp>
        <p:grpSp>
          <p:nvGrpSpPr>
            <p:cNvPr id="98324" name="Grupo 18"/>
            <p:cNvGrpSpPr>
              <a:grpSpLocks/>
            </p:cNvGrpSpPr>
            <p:nvPr/>
          </p:nvGrpSpPr>
          <p:grpSpPr bwMode="auto">
            <a:xfrm>
              <a:off x="3955621" y="3746418"/>
              <a:ext cx="1207563" cy="973552"/>
              <a:chOff x="3955621" y="3746418"/>
              <a:chExt cx="1207563" cy="973552"/>
            </a:xfrm>
          </p:grpSpPr>
          <p:graphicFrame>
            <p:nvGraphicFramePr>
              <p:cNvPr id="98325" name="Object 4"/>
              <p:cNvGraphicFramePr>
                <a:graphicFrameLocks noChangeAspect="1"/>
              </p:cNvGraphicFramePr>
              <p:nvPr/>
            </p:nvGraphicFramePr>
            <p:xfrm>
              <a:off x="4620259" y="4323095"/>
              <a:ext cx="542925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79" name="Equation" r:id="rId9" imgW="241091" imgH="177646" progId="Equation.DSMT4">
                      <p:embed/>
                    </p:oleObj>
                  </mc:Choice>
                  <mc:Fallback>
                    <p:oleObj name="Equation" r:id="rId9" imgW="241091" imgH="177646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20259" y="4323095"/>
                            <a:ext cx="542925" cy="396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8326" name="Conexão reta 33"/>
              <p:cNvCxnSpPr>
                <a:cxnSpLocks noChangeShapeType="1"/>
                <a:stCxn id="98334" idx="1"/>
              </p:cNvCxnSpPr>
              <p:nvPr/>
            </p:nvCxnSpPr>
            <p:spPr bwMode="auto">
              <a:xfrm>
                <a:off x="3955621" y="3746418"/>
                <a:ext cx="747049" cy="763942"/>
              </a:xfrm>
              <a:prstGeom prst="line">
                <a:avLst/>
              </a:prstGeom>
              <a:noFill/>
              <a:ln w="38100" algn="ctr">
                <a:solidFill>
                  <a:srgbClr val="00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98327" name="Object 5"/>
              <p:cNvGraphicFramePr>
                <a:graphicFrameLocks noChangeAspect="1"/>
              </p:cNvGraphicFramePr>
              <p:nvPr/>
            </p:nvGraphicFramePr>
            <p:xfrm>
              <a:off x="4445495" y="3909591"/>
              <a:ext cx="257175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80" name="Equation" r:id="rId11" imgW="114201" imgH="139579" progId="Equation.DSMT4">
                      <p:embed/>
                    </p:oleObj>
                  </mc:Choice>
                  <mc:Fallback>
                    <p:oleObj name="Equation" r:id="rId11" imgW="114201" imgH="139579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5495" y="3909591"/>
                            <a:ext cx="257175" cy="312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963988" y="5899150"/>
            <a:ext cx="13112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solidFill>
                  <a:srgbClr val="FF0000"/>
                </a:solidFill>
              </a:rPr>
              <a:t>Esfera</a:t>
            </a: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6867525" y="5876925"/>
            <a:ext cx="1871663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solidFill>
                  <a:srgbClr val="FF0000"/>
                </a:solidFill>
              </a:rPr>
              <a:t>Plano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>
                <a:solidFill>
                  <a:srgbClr val="FF0000"/>
                </a:solidFill>
              </a:rPr>
              <a:t>Mediador</a:t>
            </a:r>
          </a:p>
        </p:txBody>
      </p:sp>
      <p:grpSp>
        <p:nvGrpSpPr>
          <p:cNvPr id="8" name="Grupo 23"/>
          <p:cNvGrpSpPr>
            <a:grpSpLocks/>
          </p:cNvGrpSpPr>
          <p:nvPr/>
        </p:nvGrpSpPr>
        <p:grpSpPr bwMode="auto">
          <a:xfrm>
            <a:off x="5997575" y="1900238"/>
            <a:ext cx="3311525" cy="3760787"/>
            <a:chOff x="5997154" y="1900302"/>
            <a:chExt cx="3312367" cy="3760946"/>
          </a:xfrm>
        </p:grpSpPr>
        <p:sp>
          <p:nvSpPr>
            <p:cNvPr id="98318" name="Text Box 5"/>
            <p:cNvSpPr txBox="1">
              <a:spLocks noChangeArrowheads="1"/>
            </p:cNvSpPr>
            <p:nvPr/>
          </p:nvSpPr>
          <p:spPr bwMode="auto">
            <a:xfrm>
              <a:off x="5997154" y="1900302"/>
              <a:ext cx="3312367" cy="120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ao ponto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A</a:t>
              </a:r>
              <a:r>
                <a:rPr lang="pt-PT" altLang="pt-PT" sz="2400" b="1">
                  <a:solidFill>
                    <a:srgbClr val="0000CC"/>
                  </a:solidFill>
                </a:rPr>
                <a:t> é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igual à distância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400" b="1">
                  <a:solidFill>
                    <a:srgbClr val="0000CC"/>
                  </a:solidFill>
                </a:rPr>
                <a:t>ao ponto </a:t>
              </a:r>
              <a:r>
                <a:rPr lang="pt-PT" altLang="pt-PT" sz="2400" b="1" i="1">
                  <a:solidFill>
                    <a:srgbClr val="0000CC"/>
                  </a:solidFill>
                  <a:latin typeface="Book Antiqua" pitchFamily="18" charset="0"/>
                </a:rPr>
                <a:t>B</a:t>
              </a:r>
              <a:endParaRPr lang="pt-PT" altLang="pt-PT" sz="2400" b="1">
                <a:solidFill>
                  <a:srgbClr val="0000CC"/>
                </a:solidFill>
              </a:endParaRPr>
            </a:p>
          </p:txBody>
        </p:sp>
        <p:grpSp>
          <p:nvGrpSpPr>
            <p:cNvPr id="98319" name="Grupo 19"/>
            <p:cNvGrpSpPr>
              <a:grpSpLocks/>
            </p:cNvGrpSpPr>
            <p:nvPr/>
          </p:nvGrpSpPr>
          <p:grpSpPr bwMode="auto">
            <a:xfrm>
              <a:off x="7653338" y="3225800"/>
              <a:ext cx="571500" cy="2435448"/>
              <a:chOff x="7653338" y="3225800"/>
              <a:chExt cx="571500" cy="2435448"/>
            </a:xfrm>
          </p:grpSpPr>
          <p:graphicFrame>
            <p:nvGraphicFramePr>
              <p:cNvPr id="98320" name="Object 4"/>
              <p:cNvGraphicFramePr>
                <a:graphicFrameLocks noChangeAspect="1"/>
              </p:cNvGraphicFramePr>
              <p:nvPr/>
            </p:nvGraphicFramePr>
            <p:xfrm>
              <a:off x="7667851" y="5291361"/>
              <a:ext cx="514350" cy="369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81" name="Equation" r:id="rId13" imgW="228501" imgH="165028" progId="Equation.DSMT4">
                      <p:embed/>
                    </p:oleObj>
                  </mc:Choice>
                  <mc:Fallback>
                    <p:oleObj name="Equation" r:id="rId13" imgW="228501" imgH="165028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67851" y="5291361"/>
                            <a:ext cx="514350" cy="3698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8321" name="Conexão reta 39"/>
              <p:cNvCxnSpPr>
                <a:cxnSpLocks noChangeShapeType="1"/>
              </p:cNvCxnSpPr>
              <p:nvPr/>
            </p:nvCxnSpPr>
            <p:spPr bwMode="auto">
              <a:xfrm>
                <a:off x="7769449" y="3420867"/>
                <a:ext cx="0" cy="2024357"/>
              </a:xfrm>
              <a:prstGeom prst="line">
                <a:avLst/>
              </a:prstGeom>
              <a:noFill/>
              <a:ln w="38100" algn="ctr">
                <a:solidFill>
                  <a:srgbClr val="00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98322" name="Object 3"/>
              <p:cNvGraphicFramePr>
                <a:graphicFrameLocks noChangeAspect="1"/>
              </p:cNvGraphicFramePr>
              <p:nvPr/>
            </p:nvGraphicFramePr>
            <p:xfrm>
              <a:off x="7653338" y="3225800"/>
              <a:ext cx="571500" cy="369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82" name="Equation" r:id="rId15" imgW="253780" imgH="164957" progId="Equation.DSMT4">
                      <p:embed/>
                    </p:oleObj>
                  </mc:Choice>
                  <mc:Fallback>
                    <p:oleObj name="Equation" r:id="rId15" imgW="253780" imgH="164957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53338" y="3225800"/>
                            <a:ext cx="571500" cy="369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Paralelogramo 1"/>
          <p:cNvSpPr>
            <a:spLocks noChangeArrowheads="1"/>
          </p:cNvSpPr>
          <p:nvPr/>
        </p:nvSpPr>
        <p:spPr bwMode="auto">
          <a:xfrm>
            <a:off x="6462713" y="4090988"/>
            <a:ext cx="2573337" cy="719137"/>
          </a:xfrm>
          <a:prstGeom prst="parallelogram">
            <a:avLst>
              <a:gd name="adj" fmla="val 109206"/>
            </a:avLst>
          </a:prstGeom>
          <a:solidFill>
            <a:srgbClr val="CDFFF2">
              <a:alpha val="34117"/>
            </a:srgbClr>
          </a:solidFill>
          <a:ln w="28575" algn="ctr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31" name="AutoShape 19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 autoUpdateAnimBg="0"/>
      <p:bldP spid="86021" grpId="0" autoUpdateAnimBg="0"/>
      <p:bldP spid="30" grpId="0" animBg="1" autoUpdateAnimBg="0"/>
      <p:bldP spid="36" grpId="0" animBg="1" autoUpdateAnimBg="0"/>
      <p:bldP spid="49" grpId="0" animBg="1" autoUpdateAnimBg="0"/>
      <p:bldP spid="2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0"/>
          <a:stretch>
            <a:fillRect/>
          </a:stretch>
        </p:blipFill>
        <p:spPr bwMode="auto">
          <a:xfrm>
            <a:off x="1403350" y="2420938"/>
            <a:ext cx="626586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tângulo 1"/>
          <p:cNvSpPr>
            <a:spLocks noChangeArrowheads="1"/>
          </p:cNvSpPr>
          <p:nvPr/>
        </p:nvSpPr>
        <p:spPr bwMode="auto">
          <a:xfrm rot="2396389">
            <a:off x="1649413" y="4318000"/>
            <a:ext cx="4813300" cy="147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99332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2400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Lugares geométricos</a:t>
            </a:r>
          </a:p>
        </p:txBody>
      </p:sp>
      <p:sp>
        <p:nvSpPr>
          <p:cNvPr id="263172" name="Line 4"/>
          <p:cNvSpPr>
            <a:spLocks noChangeAspect="1" noChangeShapeType="1"/>
          </p:cNvSpPr>
          <p:nvPr/>
        </p:nvSpPr>
        <p:spPr bwMode="auto">
          <a:xfrm>
            <a:off x="3686175" y="3475038"/>
            <a:ext cx="1573213" cy="6842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63174" name="Freeform 6"/>
          <p:cNvSpPr>
            <a:spLocks/>
          </p:cNvSpPr>
          <p:nvPr/>
        </p:nvSpPr>
        <p:spPr bwMode="auto">
          <a:xfrm>
            <a:off x="4572000" y="2852738"/>
            <a:ext cx="360363" cy="504825"/>
          </a:xfrm>
          <a:custGeom>
            <a:avLst/>
            <a:gdLst>
              <a:gd name="T0" fmla="*/ 2147483647 w 136"/>
              <a:gd name="T1" fmla="*/ 2147483647 h 227"/>
              <a:gd name="T2" fmla="*/ 2147483647 w 136"/>
              <a:gd name="T3" fmla="*/ 2147483647 h 227"/>
              <a:gd name="T4" fmla="*/ 0 w 136"/>
              <a:gd name="T5" fmla="*/ 0 h 227"/>
              <a:gd name="T6" fmla="*/ 0 60000 65536"/>
              <a:gd name="T7" fmla="*/ 0 60000 65536"/>
              <a:gd name="T8" fmla="*/ 0 60000 65536"/>
              <a:gd name="T9" fmla="*/ 0 w 136"/>
              <a:gd name="T10" fmla="*/ 0 h 227"/>
              <a:gd name="T11" fmla="*/ 136 w 13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27">
                <a:moveTo>
                  <a:pt x="136" y="227"/>
                </a:moveTo>
                <a:cubicBezTo>
                  <a:pt x="125" y="178"/>
                  <a:pt x="114" y="129"/>
                  <a:pt x="91" y="91"/>
                </a:cubicBezTo>
                <a:cubicBezTo>
                  <a:pt x="68" y="53"/>
                  <a:pt x="34" y="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63175" name="Freeform 7"/>
          <p:cNvSpPr>
            <a:spLocks/>
          </p:cNvSpPr>
          <p:nvPr/>
        </p:nvSpPr>
        <p:spPr bwMode="auto">
          <a:xfrm rot="-4704022">
            <a:off x="4644231" y="2864644"/>
            <a:ext cx="360363" cy="504825"/>
          </a:xfrm>
          <a:custGeom>
            <a:avLst/>
            <a:gdLst>
              <a:gd name="T0" fmla="*/ 2147483647 w 136"/>
              <a:gd name="T1" fmla="*/ 2147483647 h 227"/>
              <a:gd name="T2" fmla="*/ 2147483647 w 136"/>
              <a:gd name="T3" fmla="*/ 2147483647 h 227"/>
              <a:gd name="T4" fmla="*/ 0 w 136"/>
              <a:gd name="T5" fmla="*/ 0 h 227"/>
              <a:gd name="T6" fmla="*/ 0 60000 65536"/>
              <a:gd name="T7" fmla="*/ 0 60000 65536"/>
              <a:gd name="T8" fmla="*/ 0 60000 65536"/>
              <a:gd name="T9" fmla="*/ 0 w 136"/>
              <a:gd name="T10" fmla="*/ 0 h 227"/>
              <a:gd name="T11" fmla="*/ 136 w 13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27">
                <a:moveTo>
                  <a:pt x="136" y="227"/>
                </a:moveTo>
                <a:cubicBezTo>
                  <a:pt x="125" y="178"/>
                  <a:pt x="114" y="129"/>
                  <a:pt x="91" y="91"/>
                </a:cubicBezTo>
                <a:cubicBezTo>
                  <a:pt x="68" y="53"/>
                  <a:pt x="34" y="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63176" name="Freeform 8"/>
          <p:cNvSpPr>
            <a:spLocks/>
          </p:cNvSpPr>
          <p:nvPr/>
        </p:nvSpPr>
        <p:spPr bwMode="auto">
          <a:xfrm rot="10574279">
            <a:off x="3924300" y="4376738"/>
            <a:ext cx="360363" cy="504825"/>
          </a:xfrm>
          <a:custGeom>
            <a:avLst/>
            <a:gdLst>
              <a:gd name="T0" fmla="*/ 2147483647 w 136"/>
              <a:gd name="T1" fmla="*/ 2147483647 h 227"/>
              <a:gd name="T2" fmla="*/ 2147483647 w 136"/>
              <a:gd name="T3" fmla="*/ 2147483647 h 227"/>
              <a:gd name="T4" fmla="*/ 0 w 136"/>
              <a:gd name="T5" fmla="*/ 0 h 227"/>
              <a:gd name="T6" fmla="*/ 0 60000 65536"/>
              <a:gd name="T7" fmla="*/ 0 60000 65536"/>
              <a:gd name="T8" fmla="*/ 0 60000 65536"/>
              <a:gd name="T9" fmla="*/ 0 w 136"/>
              <a:gd name="T10" fmla="*/ 0 h 227"/>
              <a:gd name="T11" fmla="*/ 136 w 13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27">
                <a:moveTo>
                  <a:pt x="136" y="227"/>
                </a:moveTo>
                <a:cubicBezTo>
                  <a:pt x="125" y="178"/>
                  <a:pt x="114" y="129"/>
                  <a:pt x="91" y="91"/>
                </a:cubicBezTo>
                <a:cubicBezTo>
                  <a:pt x="68" y="53"/>
                  <a:pt x="34" y="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63177" name="Freeform 9"/>
          <p:cNvSpPr>
            <a:spLocks/>
          </p:cNvSpPr>
          <p:nvPr/>
        </p:nvSpPr>
        <p:spPr bwMode="auto">
          <a:xfrm rot="5741816">
            <a:off x="3877470" y="4368006"/>
            <a:ext cx="360362" cy="504825"/>
          </a:xfrm>
          <a:custGeom>
            <a:avLst/>
            <a:gdLst>
              <a:gd name="T0" fmla="*/ 2147483647 w 136"/>
              <a:gd name="T1" fmla="*/ 2147483647 h 227"/>
              <a:gd name="T2" fmla="*/ 2147483647 w 136"/>
              <a:gd name="T3" fmla="*/ 2147483647 h 227"/>
              <a:gd name="T4" fmla="*/ 0 w 136"/>
              <a:gd name="T5" fmla="*/ 0 h 227"/>
              <a:gd name="T6" fmla="*/ 0 60000 65536"/>
              <a:gd name="T7" fmla="*/ 0 60000 65536"/>
              <a:gd name="T8" fmla="*/ 0 60000 65536"/>
              <a:gd name="T9" fmla="*/ 0 w 136"/>
              <a:gd name="T10" fmla="*/ 0 h 227"/>
              <a:gd name="T11" fmla="*/ 136 w 13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27">
                <a:moveTo>
                  <a:pt x="136" y="227"/>
                </a:moveTo>
                <a:cubicBezTo>
                  <a:pt x="125" y="178"/>
                  <a:pt x="114" y="129"/>
                  <a:pt x="91" y="91"/>
                </a:cubicBezTo>
                <a:cubicBezTo>
                  <a:pt x="68" y="53"/>
                  <a:pt x="34" y="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9338" name="Text Box 12"/>
          <p:cNvSpPr txBox="1">
            <a:spLocks noChangeArrowheads="1"/>
          </p:cNvSpPr>
          <p:nvPr/>
        </p:nvSpPr>
        <p:spPr bwMode="auto">
          <a:xfrm>
            <a:off x="539750" y="1341438"/>
            <a:ext cx="806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rgbClr val="000066"/>
                </a:solidFill>
              </a:rPr>
              <a:t>Qual o conjunto de pontos do plano que está mais perto de B do que de A?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 rot="1380000">
            <a:off x="3940175" y="3032125"/>
            <a:ext cx="4049713" cy="4821238"/>
          </a:xfrm>
          <a:prstGeom prst="rect">
            <a:avLst/>
          </a:prstGeom>
          <a:solidFill>
            <a:srgbClr val="CDFFF2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263173" name="Line 5"/>
          <p:cNvSpPr>
            <a:spLocks noChangeAspect="1" noChangeShapeType="1"/>
          </p:cNvSpPr>
          <p:nvPr/>
        </p:nvSpPr>
        <p:spPr bwMode="auto">
          <a:xfrm rot="5400000">
            <a:off x="2073276" y="3602037"/>
            <a:ext cx="4176712" cy="1814513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3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  <p:bldP spid="263174" grpId="0" animBg="1"/>
      <p:bldP spid="263175" grpId="0" animBg="1"/>
      <p:bldP spid="263176" grpId="0" animBg="1"/>
      <p:bldP spid="263177" grpId="0" animBg="1"/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84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0"/>
          <a:stretch>
            <a:fillRect/>
          </a:stretch>
        </p:blipFill>
        <p:spPr bwMode="auto">
          <a:xfrm>
            <a:off x="1403350" y="2420938"/>
            <a:ext cx="626586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tângulo 1"/>
          <p:cNvSpPr>
            <a:spLocks noChangeArrowheads="1"/>
          </p:cNvSpPr>
          <p:nvPr/>
        </p:nvSpPr>
        <p:spPr bwMode="auto">
          <a:xfrm rot="2396389">
            <a:off x="1649413" y="4318000"/>
            <a:ext cx="4813300" cy="147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00356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2400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Lugares geométricos</a:t>
            </a:r>
          </a:p>
        </p:txBody>
      </p:sp>
      <p:sp>
        <p:nvSpPr>
          <p:cNvPr id="100357" name="Line 4"/>
          <p:cNvSpPr>
            <a:spLocks noChangeAspect="1" noChangeShapeType="1"/>
          </p:cNvSpPr>
          <p:nvPr/>
        </p:nvSpPr>
        <p:spPr bwMode="auto">
          <a:xfrm>
            <a:off x="3686175" y="3475038"/>
            <a:ext cx="1573213" cy="6842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4572000" y="2852738"/>
            <a:ext cx="360363" cy="504825"/>
          </a:xfrm>
          <a:custGeom>
            <a:avLst/>
            <a:gdLst>
              <a:gd name="T0" fmla="*/ 2147483647 w 136"/>
              <a:gd name="T1" fmla="*/ 2147483647 h 227"/>
              <a:gd name="T2" fmla="*/ 2147483647 w 136"/>
              <a:gd name="T3" fmla="*/ 2147483647 h 227"/>
              <a:gd name="T4" fmla="*/ 0 w 136"/>
              <a:gd name="T5" fmla="*/ 0 h 227"/>
              <a:gd name="T6" fmla="*/ 0 60000 65536"/>
              <a:gd name="T7" fmla="*/ 0 60000 65536"/>
              <a:gd name="T8" fmla="*/ 0 60000 65536"/>
              <a:gd name="T9" fmla="*/ 0 w 136"/>
              <a:gd name="T10" fmla="*/ 0 h 227"/>
              <a:gd name="T11" fmla="*/ 136 w 13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27">
                <a:moveTo>
                  <a:pt x="136" y="227"/>
                </a:moveTo>
                <a:cubicBezTo>
                  <a:pt x="125" y="178"/>
                  <a:pt x="114" y="129"/>
                  <a:pt x="91" y="91"/>
                </a:cubicBezTo>
                <a:cubicBezTo>
                  <a:pt x="68" y="53"/>
                  <a:pt x="34" y="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 rot="-4704022">
            <a:off x="4644231" y="2864644"/>
            <a:ext cx="360363" cy="504825"/>
          </a:xfrm>
          <a:custGeom>
            <a:avLst/>
            <a:gdLst>
              <a:gd name="T0" fmla="*/ 2147483647 w 136"/>
              <a:gd name="T1" fmla="*/ 2147483647 h 227"/>
              <a:gd name="T2" fmla="*/ 2147483647 w 136"/>
              <a:gd name="T3" fmla="*/ 2147483647 h 227"/>
              <a:gd name="T4" fmla="*/ 0 w 136"/>
              <a:gd name="T5" fmla="*/ 0 h 227"/>
              <a:gd name="T6" fmla="*/ 0 60000 65536"/>
              <a:gd name="T7" fmla="*/ 0 60000 65536"/>
              <a:gd name="T8" fmla="*/ 0 60000 65536"/>
              <a:gd name="T9" fmla="*/ 0 w 136"/>
              <a:gd name="T10" fmla="*/ 0 h 227"/>
              <a:gd name="T11" fmla="*/ 136 w 13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27">
                <a:moveTo>
                  <a:pt x="136" y="227"/>
                </a:moveTo>
                <a:cubicBezTo>
                  <a:pt x="125" y="178"/>
                  <a:pt x="114" y="129"/>
                  <a:pt x="91" y="91"/>
                </a:cubicBezTo>
                <a:cubicBezTo>
                  <a:pt x="68" y="53"/>
                  <a:pt x="34" y="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 rot="10574279">
            <a:off x="4011613" y="4264025"/>
            <a:ext cx="360362" cy="504825"/>
          </a:xfrm>
          <a:custGeom>
            <a:avLst/>
            <a:gdLst>
              <a:gd name="T0" fmla="*/ 2147483647 w 136"/>
              <a:gd name="T1" fmla="*/ 2147483647 h 227"/>
              <a:gd name="T2" fmla="*/ 2147483647 w 136"/>
              <a:gd name="T3" fmla="*/ 2147483647 h 227"/>
              <a:gd name="T4" fmla="*/ 0 w 136"/>
              <a:gd name="T5" fmla="*/ 0 h 227"/>
              <a:gd name="T6" fmla="*/ 0 60000 65536"/>
              <a:gd name="T7" fmla="*/ 0 60000 65536"/>
              <a:gd name="T8" fmla="*/ 0 60000 65536"/>
              <a:gd name="T9" fmla="*/ 0 w 136"/>
              <a:gd name="T10" fmla="*/ 0 h 227"/>
              <a:gd name="T11" fmla="*/ 136 w 13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27">
                <a:moveTo>
                  <a:pt x="136" y="227"/>
                </a:moveTo>
                <a:cubicBezTo>
                  <a:pt x="125" y="178"/>
                  <a:pt x="114" y="129"/>
                  <a:pt x="91" y="91"/>
                </a:cubicBezTo>
                <a:cubicBezTo>
                  <a:pt x="68" y="53"/>
                  <a:pt x="34" y="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 rot="5741816">
            <a:off x="3964781" y="4255294"/>
            <a:ext cx="360363" cy="504825"/>
          </a:xfrm>
          <a:custGeom>
            <a:avLst/>
            <a:gdLst>
              <a:gd name="T0" fmla="*/ 2147483647 w 136"/>
              <a:gd name="T1" fmla="*/ 2147483647 h 227"/>
              <a:gd name="T2" fmla="*/ 2147483647 w 136"/>
              <a:gd name="T3" fmla="*/ 2147483647 h 227"/>
              <a:gd name="T4" fmla="*/ 0 w 136"/>
              <a:gd name="T5" fmla="*/ 0 h 227"/>
              <a:gd name="T6" fmla="*/ 0 60000 65536"/>
              <a:gd name="T7" fmla="*/ 0 60000 65536"/>
              <a:gd name="T8" fmla="*/ 0 60000 65536"/>
              <a:gd name="T9" fmla="*/ 0 w 136"/>
              <a:gd name="T10" fmla="*/ 0 h 227"/>
              <a:gd name="T11" fmla="*/ 136 w 13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27">
                <a:moveTo>
                  <a:pt x="136" y="227"/>
                </a:moveTo>
                <a:cubicBezTo>
                  <a:pt x="125" y="178"/>
                  <a:pt x="114" y="129"/>
                  <a:pt x="91" y="91"/>
                </a:cubicBezTo>
                <a:cubicBezTo>
                  <a:pt x="68" y="53"/>
                  <a:pt x="34" y="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0362" name="Text Box 12"/>
          <p:cNvSpPr txBox="1">
            <a:spLocks noChangeArrowheads="1"/>
          </p:cNvSpPr>
          <p:nvPr/>
        </p:nvSpPr>
        <p:spPr bwMode="auto">
          <a:xfrm>
            <a:off x="539750" y="1341438"/>
            <a:ext cx="806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solidFill>
                  <a:srgbClr val="000066"/>
                </a:solidFill>
              </a:rPr>
              <a:t>Qual o conjunto de pontos do plano que está mais perto de B do que de A </a:t>
            </a:r>
            <a:r>
              <a:rPr lang="pt-PT" altLang="pt-PT" sz="2400" b="1" u="sng">
                <a:solidFill>
                  <a:srgbClr val="FF0000"/>
                </a:solidFill>
              </a:rPr>
              <a:t>e a menos de 3 km de A</a:t>
            </a:r>
            <a:r>
              <a:rPr lang="pt-PT" altLang="pt-PT" sz="240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100363" name="Retângulo 2"/>
          <p:cNvSpPr>
            <a:spLocks noChangeArrowheads="1"/>
          </p:cNvSpPr>
          <p:nvPr/>
        </p:nvSpPr>
        <p:spPr bwMode="auto">
          <a:xfrm rot="1380000">
            <a:off x="3940175" y="3032125"/>
            <a:ext cx="4049713" cy="4821238"/>
          </a:xfrm>
          <a:prstGeom prst="rect">
            <a:avLst/>
          </a:prstGeom>
          <a:solidFill>
            <a:srgbClr val="CDFFF2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263173" name="Line 5"/>
          <p:cNvSpPr>
            <a:spLocks noChangeAspect="1" noChangeShapeType="1"/>
          </p:cNvSpPr>
          <p:nvPr/>
        </p:nvSpPr>
        <p:spPr bwMode="auto">
          <a:xfrm rot="5400000">
            <a:off x="2073276" y="3602037"/>
            <a:ext cx="4176712" cy="1814513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pt-PT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7013" y="5060950"/>
            <a:ext cx="2809875" cy="906463"/>
            <a:chOff x="521" y="1752"/>
            <a:chExt cx="1770" cy="571"/>
          </a:xfrm>
        </p:grpSpPr>
        <p:sp>
          <p:nvSpPr>
            <p:cNvPr id="100369" name="Rectangle 8"/>
            <p:cNvSpPr>
              <a:spLocks noChangeArrowheads="1"/>
            </p:cNvSpPr>
            <p:nvPr/>
          </p:nvSpPr>
          <p:spPr bwMode="auto">
            <a:xfrm>
              <a:off x="657" y="1797"/>
              <a:ext cx="273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0" name="Rectangle 9"/>
            <p:cNvSpPr>
              <a:spLocks noChangeArrowheads="1"/>
            </p:cNvSpPr>
            <p:nvPr/>
          </p:nvSpPr>
          <p:spPr bwMode="auto">
            <a:xfrm>
              <a:off x="657" y="1979"/>
              <a:ext cx="273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1" name="Rectangle 10"/>
            <p:cNvSpPr>
              <a:spLocks noChangeArrowheads="1"/>
            </p:cNvSpPr>
            <p:nvPr/>
          </p:nvSpPr>
          <p:spPr bwMode="auto">
            <a:xfrm>
              <a:off x="929" y="1797"/>
              <a:ext cx="273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2" name="Rectangle 11"/>
            <p:cNvSpPr>
              <a:spLocks noChangeArrowheads="1"/>
            </p:cNvSpPr>
            <p:nvPr/>
          </p:nvSpPr>
          <p:spPr bwMode="auto">
            <a:xfrm>
              <a:off x="929" y="1979"/>
              <a:ext cx="273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3" name="Rectangle 12"/>
            <p:cNvSpPr>
              <a:spLocks noChangeArrowheads="1"/>
            </p:cNvSpPr>
            <p:nvPr/>
          </p:nvSpPr>
          <p:spPr bwMode="auto">
            <a:xfrm>
              <a:off x="1201" y="1797"/>
              <a:ext cx="273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4" name="Rectangle 13"/>
            <p:cNvSpPr>
              <a:spLocks noChangeArrowheads="1"/>
            </p:cNvSpPr>
            <p:nvPr/>
          </p:nvSpPr>
          <p:spPr bwMode="auto">
            <a:xfrm>
              <a:off x="1201" y="1979"/>
              <a:ext cx="273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5" name="Rectangle 14"/>
            <p:cNvSpPr>
              <a:spLocks noChangeArrowheads="1"/>
            </p:cNvSpPr>
            <p:nvPr/>
          </p:nvSpPr>
          <p:spPr bwMode="auto">
            <a:xfrm>
              <a:off x="1473" y="1797"/>
              <a:ext cx="273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6" name="Rectangle 15"/>
            <p:cNvSpPr>
              <a:spLocks noChangeArrowheads="1"/>
            </p:cNvSpPr>
            <p:nvPr/>
          </p:nvSpPr>
          <p:spPr bwMode="auto">
            <a:xfrm>
              <a:off x="1473" y="1979"/>
              <a:ext cx="273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7" name="Rectangle 16"/>
            <p:cNvSpPr>
              <a:spLocks noChangeArrowheads="1"/>
            </p:cNvSpPr>
            <p:nvPr/>
          </p:nvSpPr>
          <p:spPr bwMode="auto">
            <a:xfrm>
              <a:off x="567" y="2083"/>
              <a:ext cx="1406" cy="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8" name="Rectangle 17"/>
            <p:cNvSpPr>
              <a:spLocks noChangeArrowheads="1"/>
            </p:cNvSpPr>
            <p:nvPr/>
          </p:nvSpPr>
          <p:spPr bwMode="auto">
            <a:xfrm>
              <a:off x="521" y="1752"/>
              <a:ext cx="140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/>
            </a:p>
          </p:txBody>
        </p:sp>
        <p:sp>
          <p:nvSpPr>
            <p:cNvPr id="100379" name="Text Box 18"/>
            <p:cNvSpPr txBox="1">
              <a:spLocks noChangeArrowheads="1"/>
            </p:cNvSpPr>
            <p:nvPr/>
          </p:nvSpPr>
          <p:spPr bwMode="auto">
            <a:xfrm>
              <a:off x="553" y="2032"/>
              <a:ext cx="17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000"/>
                <a:t>0 km               4 km</a:t>
              </a:r>
              <a:r>
                <a:rPr lang="pt-PT" altLang="pt-PT" sz="2400"/>
                <a:t>   </a:t>
              </a:r>
            </a:p>
          </p:txBody>
        </p:sp>
      </p:grpSp>
      <p:sp>
        <p:nvSpPr>
          <p:cNvPr id="26" name="Freeform 20"/>
          <p:cNvSpPr>
            <a:spLocks/>
          </p:cNvSpPr>
          <p:nvPr/>
        </p:nvSpPr>
        <p:spPr bwMode="auto">
          <a:xfrm rot="2121766">
            <a:off x="1431925" y="5116513"/>
            <a:ext cx="434975" cy="504825"/>
          </a:xfrm>
          <a:custGeom>
            <a:avLst/>
            <a:gdLst>
              <a:gd name="T0" fmla="*/ 2147483647 w 136"/>
              <a:gd name="T1" fmla="*/ 2147483647 h 227"/>
              <a:gd name="T2" fmla="*/ 2147483647 w 136"/>
              <a:gd name="T3" fmla="*/ 2147483647 h 227"/>
              <a:gd name="T4" fmla="*/ 0 w 136"/>
              <a:gd name="T5" fmla="*/ 0 h 227"/>
              <a:gd name="T6" fmla="*/ 0 60000 65536"/>
              <a:gd name="T7" fmla="*/ 0 60000 65536"/>
              <a:gd name="T8" fmla="*/ 0 60000 65536"/>
              <a:gd name="T9" fmla="*/ 0 w 136"/>
              <a:gd name="T10" fmla="*/ 0 h 227"/>
              <a:gd name="T11" fmla="*/ 136 w 13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27">
                <a:moveTo>
                  <a:pt x="136" y="227"/>
                </a:moveTo>
                <a:cubicBezTo>
                  <a:pt x="125" y="178"/>
                  <a:pt x="114" y="129"/>
                  <a:pt x="91" y="91"/>
                </a:cubicBezTo>
                <a:cubicBezTo>
                  <a:pt x="68" y="53"/>
                  <a:pt x="34" y="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2411413" y="2205038"/>
            <a:ext cx="2520950" cy="2519362"/>
          </a:xfrm>
          <a:prstGeom prst="ellipse">
            <a:avLst/>
          </a:prstGeom>
          <a:solidFill>
            <a:srgbClr val="00B050">
              <a:alpha val="52156"/>
            </a:srgbClr>
          </a:solidFill>
          <a:ln w="2857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5" name="Corda 4"/>
          <p:cNvSpPr/>
          <p:nvPr/>
        </p:nvSpPr>
        <p:spPr bwMode="auto">
          <a:xfrm rot="13517511">
            <a:off x="2736850" y="2433638"/>
            <a:ext cx="2185987" cy="2224088"/>
          </a:xfrm>
          <a:prstGeom prst="chord">
            <a:avLst>
              <a:gd name="adj1" fmla="val 6409066"/>
              <a:gd name="adj2" fmla="val 12604765"/>
            </a:avLst>
          </a:prstGeom>
          <a:solidFill>
            <a:srgbClr val="FF5050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8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500063" y="1357313"/>
            <a:ext cx="80010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Semelhança </a:t>
            </a:r>
          </a:p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de figuras</a:t>
            </a:r>
          </a:p>
        </p:txBody>
      </p:sp>
      <p:sp>
        <p:nvSpPr>
          <p:cNvPr id="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16710" r="15674" b="19313"/>
          <a:stretch>
            <a:fillRect/>
          </a:stretch>
        </p:blipFill>
        <p:spPr bwMode="auto">
          <a:xfrm>
            <a:off x="106363" y="1160463"/>
            <a:ext cx="7561262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WordArt 2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81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Semelhança de figuras</a:t>
            </a:r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6429375" y="4508500"/>
          <a:ext cx="23431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7" name="Equation" r:id="rId5" imgW="1040948" imgH="393529" progId="Equation.DSMT4">
                  <p:embed/>
                </p:oleObj>
              </mc:Choice>
              <mc:Fallback>
                <p:oleObj name="Equation" r:id="rId5" imgW="104094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508500"/>
                        <a:ext cx="23431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6186488" y="2420938"/>
            <a:ext cx="2846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i="1">
                <a:solidFill>
                  <a:schemeClr val="hlink"/>
                </a:solidFill>
                <a:latin typeface="Book Antiqua" pitchFamily="18" charset="0"/>
              </a:rPr>
              <a:t>B</a:t>
            </a:r>
            <a:r>
              <a:rPr lang="pt-PT" altLang="pt-PT" sz="2400">
                <a:solidFill>
                  <a:schemeClr val="hlink"/>
                </a:solidFill>
                <a:latin typeface="Arial Narrow" pitchFamily="34" charset="0"/>
              </a:rPr>
              <a:t> e </a:t>
            </a:r>
            <a:r>
              <a:rPr lang="pt-PT" altLang="pt-PT" sz="2400" b="1" i="1">
                <a:solidFill>
                  <a:schemeClr val="hlink"/>
                </a:solidFill>
                <a:latin typeface="Book Antiqua" pitchFamily="18" charset="0"/>
              </a:rPr>
              <a:t>C</a:t>
            </a:r>
            <a:r>
              <a:rPr lang="pt-PT" altLang="pt-PT" sz="2400">
                <a:solidFill>
                  <a:schemeClr val="hlink"/>
                </a:solidFill>
                <a:latin typeface="Arial Narrow" pitchFamily="34" charset="0"/>
              </a:rPr>
              <a:t> são semelhantes</a:t>
            </a:r>
          </a:p>
        </p:txBody>
      </p:sp>
      <p:sp>
        <p:nvSpPr>
          <p:cNvPr id="102406" name="Rectangle 15"/>
          <p:cNvSpPr>
            <a:spLocks noChangeArrowheads="1"/>
          </p:cNvSpPr>
          <p:nvPr/>
        </p:nvSpPr>
        <p:spPr bwMode="auto">
          <a:xfrm>
            <a:off x="36513" y="6092825"/>
            <a:ext cx="719137" cy="765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>
            <a:off x="5470525" y="6656388"/>
            <a:ext cx="7921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56689" name="Object 17"/>
          <p:cNvGraphicFramePr>
            <a:graphicFrameLocks noChangeAspect="1"/>
          </p:cNvGraphicFramePr>
          <p:nvPr/>
        </p:nvGraphicFramePr>
        <p:xfrm>
          <a:off x="3779838" y="4797425"/>
          <a:ext cx="1200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8" name="Equation" r:id="rId7" imgW="532937" imgH="215713" progId="Equation.DSMT4">
                  <p:embed/>
                </p:oleObj>
              </mc:Choice>
              <mc:Fallback>
                <p:oleObj name="Equation" r:id="rId7" imgW="532937" imgH="215713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797425"/>
                        <a:ext cx="12001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0" name="Object 18"/>
          <p:cNvGraphicFramePr>
            <a:graphicFrameLocks noChangeAspect="1"/>
          </p:cNvGraphicFramePr>
          <p:nvPr/>
        </p:nvGraphicFramePr>
        <p:xfrm>
          <a:off x="3779838" y="2349500"/>
          <a:ext cx="1943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Equation" r:id="rId9" imgW="863225" imgH="215806" progId="Equation.DSMT4">
                  <p:embed/>
                </p:oleObj>
              </mc:Choice>
              <mc:Fallback>
                <p:oleObj name="Equation" r:id="rId9" imgW="863225" imgH="21580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349500"/>
                        <a:ext cx="19431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1" name="Object 19"/>
          <p:cNvGraphicFramePr>
            <a:graphicFrameLocks noChangeAspect="1"/>
          </p:cNvGraphicFramePr>
          <p:nvPr/>
        </p:nvGraphicFramePr>
        <p:xfrm>
          <a:off x="5978525" y="3141663"/>
          <a:ext cx="2914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11" imgW="1294838" imgH="444307" progId="Equation.DSMT4">
                  <p:embed/>
                </p:oleObj>
              </mc:Choice>
              <mc:Fallback>
                <p:oleObj name="Equation" r:id="rId11" imgW="1294838" imgH="44430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3141663"/>
                        <a:ext cx="2914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1" name="Line 20"/>
          <p:cNvSpPr>
            <a:spLocks noChangeShapeType="1"/>
          </p:cNvSpPr>
          <p:nvPr/>
        </p:nvSpPr>
        <p:spPr bwMode="auto">
          <a:xfrm>
            <a:off x="5795963" y="1700213"/>
            <a:ext cx="0" cy="43926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857375" y="3284538"/>
            <a:ext cx="3252788" cy="2089150"/>
            <a:chOff x="1170" y="2069"/>
            <a:chExt cx="2049" cy="1316"/>
          </a:xfrm>
        </p:grpSpPr>
        <p:sp>
          <p:nvSpPr>
            <p:cNvPr id="102413" name="Line 21"/>
            <p:cNvSpPr>
              <a:spLocks noChangeShapeType="1"/>
            </p:cNvSpPr>
            <p:nvPr/>
          </p:nvSpPr>
          <p:spPr bwMode="auto">
            <a:xfrm>
              <a:off x="2880" y="2296"/>
              <a:ext cx="0" cy="18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2414" name="Line 22"/>
            <p:cNvSpPr>
              <a:spLocks noChangeShapeType="1"/>
            </p:cNvSpPr>
            <p:nvPr/>
          </p:nvSpPr>
          <p:spPr bwMode="auto">
            <a:xfrm>
              <a:off x="1170" y="3385"/>
              <a:ext cx="18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2415" name="Line 23"/>
            <p:cNvSpPr>
              <a:spLocks noChangeShapeType="1"/>
            </p:cNvSpPr>
            <p:nvPr/>
          </p:nvSpPr>
          <p:spPr bwMode="auto">
            <a:xfrm flipH="1" flipV="1">
              <a:off x="1519" y="2750"/>
              <a:ext cx="0" cy="2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2416" name="Line 24"/>
            <p:cNvSpPr>
              <a:spLocks noChangeShapeType="1"/>
            </p:cNvSpPr>
            <p:nvPr/>
          </p:nvSpPr>
          <p:spPr bwMode="auto">
            <a:xfrm flipH="1" flipV="1">
              <a:off x="1610" y="2747"/>
              <a:ext cx="0" cy="2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2417" name="Line 25"/>
            <p:cNvSpPr>
              <a:spLocks noChangeShapeType="1"/>
            </p:cNvSpPr>
            <p:nvPr/>
          </p:nvSpPr>
          <p:spPr bwMode="auto">
            <a:xfrm>
              <a:off x="3035" y="2160"/>
              <a:ext cx="18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2418" name="Line 26"/>
            <p:cNvSpPr>
              <a:spLocks noChangeShapeType="1"/>
            </p:cNvSpPr>
            <p:nvPr/>
          </p:nvSpPr>
          <p:spPr bwMode="auto">
            <a:xfrm>
              <a:off x="3038" y="2069"/>
              <a:ext cx="18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9" name="AutoShape 1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  <p:bldP spid="15668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7170" r="4716"/>
          <a:stretch>
            <a:fillRect/>
          </a:stretch>
        </p:blipFill>
        <p:spPr bwMode="auto">
          <a:xfrm>
            <a:off x="285750" y="857250"/>
            <a:ext cx="8858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81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i="1" kern="1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Semelhança de figuras</a:t>
            </a:r>
          </a:p>
        </p:txBody>
      </p:sp>
      <p:sp>
        <p:nvSpPr>
          <p:cNvPr id="103428" name="Rectangle 6"/>
          <p:cNvSpPr>
            <a:spLocks noChangeArrowheads="1"/>
          </p:cNvSpPr>
          <p:nvPr/>
        </p:nvSpPr>
        <p:spPr bwMode="auto">
          <a:xfrm>
            <a:off x="36513" y="6092825"/>
            <a:ext cx="719137" cy="765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03429" name="CaixaDeTexto 23"/>
          <p:cNvSpPr txBox="1">
            <a:spLocks noChangeArrowheads="1"/>
          </p:cNvSpPr>
          <p:nvPr/>
        </p:nvSpPr>
        <p:spPr bwMode="auto">
          <a:xfrm>
            <a:off x="642938" y="3714750"/>
            <a:ext cx="5929312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>
                <a:latin typeface="Times New Roman" pitchFamily="18" charset="0"/>
                <a:cs typeface="Times New Roman" pitchFamily="18" charset="0"/>
              </a:rPr>
              <a:t>Determina a razão de semelhança, considerando-a uma </a:t>
            </a:r>
            <a:r>
              <a:rPr lang="pt-PT" altLang="pt-PT" sz="1600" b="1">
                <a:latin typeface="Times New Roman" pitchFamily="18" charset="0"/>
                <a:cs typeface="Times New Roman" pitchFamily="18" charset="0"/>
              </a:rPr>
              <a:t>ampliação</a:t>
            </a:r>
            <a:r>
              <a:rPr lang="pt-PT" altLang="pt-PT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H="1" flipV="1">
            <a:off x="7858125" y="1714500"/>
            <a:ext cx="200025" cy="187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 flipV="1">
            <a:off x="7215188" y="2428875"/>
            <a:ext cx="142875" cy="1428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58749" name="Object 29"/>
          <p:cNvGraphicFramePr>
            <a:graphicFrameLocks noChangeAspect="1"/>
          </p:cNvGraphicFramePr>
          <p:nvPr/>
        </p:nvGraphicFramePr>
        <p:xfrm>
          <a:off x="2500313" y="4500563"/>
          <a:ext cx="5143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6" name="Equation" r:id="rId5" imgW="228600" imgH="139700" progId="Equation.DSMT4">
                  <p:embed/>
                </p:oleObj>
              </mc:Choice>
              <mc:Fallback>
                <p:oleObj name="Equation" r:id="rId5" imgW="228600" imgH="1397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500563"/>
                        <a:ext cx="5143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86088" y="4157663"/>
          <a:ext cx="8858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7" name="Equation" r:id="rId7" imgW="393529" imgH="418918" progId="Equation.DSMT4">
                  <p:embed/>
                </p:oleObj>
              </mc:Choice>
              <mc:Fallback>
                <p:oleObj name="Equation" r:id="rId7" imgW="393529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4157663"/>
                        <a:ext cx="8858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57625" y="4429125"/>
          <a:ext cx="2857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8" name="Equation" r:id="rId9" imgW="126725" imgH="177415" progId="Equation.DSMT4">
                  <p:embed/>
                </p:oleObj>
              </mc:Choice>
              <mc:Fallback>
                <p:oleObj name="Equation" r:id="rId9" imgW="126725" imgH="17741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429125"/>
                        <a:ext cx="2857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35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643563"/>
            <a:ext cx="4324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215188" y="4857750"/>
          <a:ext cx="11255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9" name="Equation" r:id="rId12" imgW="279279" imgH="203112" progId="Equation.DSMT4">
                  <p:embed/>
                </p:oleObj>
              </mc:Choice>
              <mc:Fallback>
                <p:oleObj name="Equation" r:id="rId12" imgW="27927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4857750"/>
                        <a:ext cx="11255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4557713" y="5684838"/>
            <a:ext cx="571500" cy="571500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  <p:sp>
        <p:nvSpPr>
          <p:cNvPr id="14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990"/>
            <a:ext cx="533400" cy="533400"/>
          </a:xfrm>
          <a:prstGeom prst="actionButtonHom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5" grpId="0" animBg="1"/>
    </p:bldLst>
  </p:timing>
</p:sld>
</file>

<file path=ppt/theme/theme1.xml><?xml version="1.0" encoding="utf-8"?>
<a:theme xmlns:a="http://schemas.openxmlformats.org/drawingml/2006/main" name="Mistura de cores">
  <a:themeElements>
    <a:clrScheme name="Mistura de core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istura de cor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DFFF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DFFF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istura de core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tura de core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tura de cor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tura de core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tura de core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tura de core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tura de core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Office\Templates\Estruturas de Apresentação\Mistura de cores.pot</Template>
  <TotalTime>3519</TotalTime>
  <Words>1797</Words>
  <Application>Microsoft Office PowerPoint</Application>
  <PresentationFormat>Apresentação no Ecrã (4:3)</PresentationFormat>
  <Paragraphs>565</Paragraphs>
  <Slides>125</Slides>
  <Notes>125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125</vt:i4>
      </vt:variant>
    </vt:vector>
  </HeadingPairs>
  <TitlesOfParts>
    <vt:vector size="135" baseType="lpstr">
      <vt:lpstr>Tahoma</vt:lpstr>
      <vt:lpstr>Arial</vt:lpstr>
      <vt:lpstr>Wingdings</vt:lpstr>
      <vt:lpstr>Calibri</vt:lpstr>
      <vt:lpstr>Arial Narrow</vt:lpstr>
      <vt:lpstr>Book Antiqua</vt:lpstr>
      <vt:lpstr>Times New Roman</vt:lpstr>
      <vt:lpstr>Mistura de cores</vt:lpstr>
      <vt:lpstr>MathType 5.0 Equation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Prof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Aluno</cp:lastModifiedBy>
  <cp:revision>260</cp:revision>
  <dcterms:created xsi:type="dcterms:W3CDTF">2002-01-05T22:44:35Z</dcterms:created>
  <dcterms:modified xsi:type="dcterms:W3CDTF">2024-05-29T08:50:31Z</dcterms:modified>
</cp:coreProperties>
</file>